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2" r:id="rId2"/>
    <p:sldMasterId id="2147483684" r:id="rId3"/>
    <p:sldMasterId id="2147483696" r:id="rId4"/>
  </p:sldMasterIdLst>
  <p:notesMasterIdLst>
    <p:notesMasterId r:id="rId55"/>
  </p:notesMasterIdLst>
  <p:sldIdLst>
    <p:sldId id="257" r:id="rId5"/>
    <p:sldId id="256" r:id="rId6"/>
    <p:sldId id="641" r:id="rId7"/>
    <p:sldId id="447" r:id="rId8"/>
    <p:sldId id="440" r:id="rId9"/>
    <p:sldId id="611" r:id="rId10"/>
    <p:sldId id="612" r:id="rId11"/>
    <p:sldId id="613" r:id="rId12"/>
    <p:sldId id="614" r:id="rId13"/>
    <p:sldId id="615" r:id="rId14"/>
    <p:sldId id="616" r:id="rId15"/>
    <p:sldId id="617" r:id="rId16"/>
    <p:sldId id="618" r:id="rId17"/>
    <p:sldId id="441" r:id="rId18"/>
    <p:sldId id="442" r:id="rId19"/>
    <p:sldId id="495" r:id="rId20"/>
    <p:sldId id="258" r:id="rId21"/>
    <p:sldId id="512" r:id="rId22"/>
    <p:sldId id="501" r:id="rId23"/>
    <p:sldId id="502" r:id="rId24"/>
    <p:sldId id="503" r:id="rId25"/>
    <p:sldId id="504" r:id="rId26"/>
    <p:sldId id="505" r:id="rId27"/>
    <p:sldId id="506" r:id="rId28"/>
    <p:sldId id="514" r:id="rId29"/>
    <p:sldId id="259" r:id="rId30"/>
    <p:sldId id="534" r:id="rId31"/>
    <p:sldId id="535" r:id="rId32"/>
    <p:sldId id="650" r:id="rId33"/>
    <p:sldId id="536" r:id="rId34"/>
    <p:sldId id="260" r:id="rId35"/>
    <p:sldId id="642" r:id="rId36"/>
    <p:sldId id="643" r:id="rId37"/>
    <p:sldId id="644" r:id="rId38"/>
    <p:sldId id="267" r:id="rId39"/>
    <p:sldId id="268" r:id="rId40"/>
    <p:sldId id="645" r:id="rId41"/>
    <p:sldId id="261" r:id="rId42"/>
    <p:sldId id="262" r:id="rId43"/>
    <p:sldId id="263" r:id="rId44"/>
    <p:sldId id="269" r:id="rId45"/>
    <p:sldId id="270" r:id="rId46"/>
    <p:sldId id="265" r:id="rId47"/>
    <p:sldId id="266" r:id="rId48"/>
    <p:sldId id="264" r:id="rId49"/>
    <p:sldId id="648" r:id="rId50"/>
    <p:sldId id="647" r:id="rId51"/>
    <p:sldId id="416" r:id="rId52"/>
    <p:sldId id="654" r:id="rId53"/>
    <p:sldId id="646" r:id="rId5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4" d="100"/>
          <a:sy n="64" d="100"/>
        </p:scale>
        <p:origin x="680"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slide" Target="slides/slide50.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slideMaster" Target="slideMasters/slideMaster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DEC478A-507A-40D3-9549-C45885D5055F}"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2F9BBF3A-B763-4EAA-BF3F-3E7EEFB023B1}">
      <dgm:prSet phldrT="[Text]" custT="1"/>
      <dgm:spPr/>
      <dgm:t>
        <a:bodyPr/>
        <a:lstStyle/>
        <a:p>
          <a:r>
            <a:rPr lang="en-US" sz="2000" b="1" dirty="0">
              <a:solidFill>
                <a:schemeClr val="tx1"/>
              </a:solidFill>
            </a:rPr>
            <a:t>Tanah</a:t>
          </a:r>
        </a:p>
      </dgm:t>
    </dgm:pt>
    <dgm:pt modelId="{ABD525A7-1175-48C4-B321-3EF728E7E9DC}" type="parTrans" cxnId="{44FFA247-C6DB-4A98-8EFA-894F2E8E22F4}">
      <dgm:prSet/>
      <dgm:spPr/>
      <dgm:t>
        <a:bodyPr/>
        <a:lstStyle/>
        <a:p>
          <a:endParaRPr lang="en-US"/>
        </a:p>
      </dgm:t>
    </dgm:pt>
    <dgm:pt modelId="{3B144FAA-C75E-47D7-8E94-A0AB5B800041}" type="sibTrans" cxnId="{44FFA247-C6DB-4A98-8EFA-894F2E8E22F4}">
      <dgm:prSet/>
      <dgm:spPr/>
      <dgm:t>
        <a:bodyPr/>
        <a:lstStyle/>
        <a:p>
          <a:endParaRPr lang="en-US"/>
        </a:p>
      </dgm:t>
    </dgm:pt>
    <dgm:pt modelId="{B439A8F4-912A-4C1F-A0EF-DA8B1602168B}">
      <dgm:prSet phldrT="[Text]" custT="1"/>
      <dgm:spPr/>
      <dgm:t>
        <a:bodyPr/>
        <a:lstStyle/>
        <a:p>
          <a:pPr algn="just"/>
          <a:r>
            <a:rPr lang="en-US" sz="1600" dirty="0" err="1"/>
            <a:t>Fotokopi</a:t>
          </a:r>
          <a:r>
            <a:rPr lang="en-US" sz="1600" dirty="0"/>
            <a:t> </a:t>
          </a:r>
          <a:r>
            <a:rPr lang="en-US" sz="1600" dirty="0" err="1"/>
            <a:t>Sertipikat</a:t>
          </a:r>
          <a:endParaRPr lang="en-US" sz="1600" dirty="0"/>
        </a:p>
      </dgm:t>
    </dgm:pt>
    <dgm:pt modelId="{B3E7D980-0D38-45E6-A665-D16FA1552A75}" type="parTrans" cxnId="{33E86F43-7929-4B51-BCB9-CA9B36200B87}">
      <dgm:prSet/>
      <dgm:spPr/>
      <dgm:t>
        <a:bodyPr/>
        <a:lstStyle/>
        <a:p>
          <a:endParaRPr lang="en-US"/>
        </a:p>
      </dgm:t>
    </dgm:pt>
    <dgm:pt modelId="{07ED165E-B82C-4511-8A21-DC1E8E9E2520}" type="sibTrans" cxnId="{33E86F43-7929-4B51-BCB9-CA9B36200B87}">
      <dgm:prSet/>
      <dgm:spPr/>
      <dgm:t>
        <a:bodyPr/>
        <a:lstStyle/>
        <a:p>
          <a:endParaRPr lang="en-US"/>
        </a:p>
      </dgm:t>
    </dgm:pt>
    <dgm:pt modelId="{E4F4587A-9C32-4CCF-9BD3-6735C08DDD92}">
      <dgm:prSet phldrT="[Text]" custT="1"/>
      <dgm:spPr/>
      <dgm:t>
        <a:bodyPr/>
        <a:lstStyle/>
        <a:p>
          <a:pPr algn="just"/>
          <a:r>
            <a:rPr lang="en-US" sz="1600" dirty="0" err="1"/>
            <a:t>Untuk</a:t>
          </a:r>
          <a:r>
            <a:rPr lang="en-US" sz="1600" dirty="0"/>
            <a:t> BMN yang </a:t>
          </a:r>
          <a:r>
            <a:rPr lang="en-US" sz="1600" dirty="0" err="1"/>
            <a:t>belum</a:t>
          </a:r>
          <a:r>
            <a:rPr lang="en-US" sz="1600" dirty="0"/>
            <a:t> </a:t>
          </a:r>
          <a:r>
            <a:rPr lang="en-US" sz="1600" dirty="0" err="1"/>
            <a:t>memiliki</a:t>
          </a:r>
          <a:r>
            <a:rPr lang="en-US" sz="1600" dirty="0"/>
            <a:t> </a:t>
          </a:r>
          <a:r>
            <a:rPr lang="en-US" sz="1600" dirty="0" err="1"/>
            <a:t>sertipikat</a:t>
          </a:r>
          <a:r>
            <a:rPr lang="en-US" sz="1600" dirty="0"/>
            <a:t>, </a:t>
          </a:r>
          <a:r>
            <a:rPr lang="en-US" sz="1600" dirty="0" err="1"/>
            <a:t>dapat</a:t>
          </a:r>
          <a:r>
            <a:rPr lang="en-US" sz="1600" dirty="0"/>
            <a:t> </a:t>
          </a:r>
          <a:r>
            <a:rPr lang="en-US" sz="1600" dirty="0" err="1"/>
            <a:t>diganti</a:t>
          </a:r>
          <a:r>
            <a:rPr lang="en-US" sz="1600" dirty="0"/>
            <a:t> </a:t>
          </a:r>
          <a:r>
            <a:rPr lang="en-US" sz="1600" dirty="0" err="1"/>
            <a:t>dengan</a:t>
          </a:r>
          <a:r>
            <a:rPr lang="en-US" sz="1600" dirty="0"/>
            <a:t>:</a:t>
          </a:r>
        </a:p>
      </dgm:t>
    </dgm:pt>
    <dgm:pt modelId="{5CF8164A-FD9D-4781-BA04-F4C74908D6D4}" type="parTrans" cxnId="{476C3909-5552-47DF-842A-73360AFCED1E}">
      <dgm:prSet/>
      <dgm:spPr/>
      <dgm:t>
        <a:bodyPr/>
        <a:lstStyle/>
        <a:p>
          <a:endParaRPr lang="en-US"/>
        </a:p>
      </dgm:t>
    </dgm:pt>
    <dgm:pt modelId="{1EF07329-1F48-410C-90C6-E353166BAE60}" type="sibTrans" cxnId="{476C3909-5552-47DF-842A-73360AFCED1E}">
      <dgm:prSet/>
      <dgm:spPr/>
      <dgm:t>
        <a:bodyPr/>
        <a:lstStyle/>
        <a:p>
          <a:endParaRPr lang="en-US"/>
        </a:p>
      </dgm:t>
    </dgm:pt>
    <dgm:pt modelId="{A23E5F48-CCBF-476E-BA70-3FF218C402E9}">
      <dgm:prSet phldrT="[Text]" custT="1"/>
      <dgm:spPr/>
      <dgm:t>
        <a:bodyPr/>
        <a:lstStyle/>
        <a:p>
          <a:r>
            <a:rPr lang="en-US" sz="2000" b="1" dirty="0" err="1">
              <a:solidFill>
                <a:schemeClr val="tx1"/>
              </a:solidFill>
            </a:rPr>
            <a:t>Bangunan</a:t>
          </a:r>
          <a:endParaRPr lang="en-US" sz="2000" b="1" dirty="0">
            <a:solidFill>
              <a:schemeClr val="tx1"/>
            </a:solidFill>
          </a:endParaRPr>
        </a:p>
      </dgm:t>
    </dgm:pt>
    <dgm:pt modelId="{12C63D95-F77A-4DA9-91BF-7F28EA7083B8}" type="parTrans" cxnId="{6D64C4D0-C21A-4C7A-BAA3-2E4299073414}">
      <dgm:prSet/>
      <dgm:spPr/>
      <dgm:t>
        <a:bodyPr/>
        <a:lstStyle/>
        <a:p>
          <a:endParaRPr lang="en-US"/>
        </a:p>
      </dgm:t>
    </dgm:pt>
    <dgm:pt modelId="{1267B3A1-D8B0-480E-8B00-6D299269DEB0}" type="sibTrans" cxnId="{6D64C4D0-C21A-4C7A-BAA3-2E4299073414}">
      <dgm:prSet/>
      <dgm:spPr/>
      <dgm:t>
        <a:bodyPr/>
        <a:lstStyle/>
        <a:p>
          <a:endParaRPr lang="en-US"/>
        </a:p>
      </dgm:t>
    </dgm:pt>
    <dgm:pt modelId="{EDE34091-3B5E-4872-B3C7-FB76689B17C9}">
      <dgm:prSet phldrT="[Text]" custT="1"/>
      <dgm:spPr/>
      <dgm:t>
        <a:bodyPr/>
        <a:lstStyle/>
        <a:p>
          <a:r>
            <a:rPr lang="en-US" sz="1600" dirty="0" err="1"/>
            <a:t>Fotokopi</a:t>
          </a:r>
          <a:r>
            <a:rPr lang="en-US" sz="1600" dirty="0"/>
            <a:t> IMB</a:t>
          </a:r>
        </a:p>
      </dgm:t>
    </dgm:pt>
    <dgm:pt modelId="{CF6CF59B-9DC4-4F72-8BFD-CE3DB8139492}" type="parTrans" cxnId="{DED451EE-2EB2-4889-A778-86E25B07BF00}">
      <dgm:prSet/>
      <dgm:spPr/>
      <dgm:t>
        <a:bodyPr/>
        <a:lstStyle/>
        <a:p>
          <a:endParaRPr lang="en-US"/>
        </a:p>
      </dgm:t>
    </dgm:pt>
    <dgm:pt modelId="{D2F1EFF7-B4FB-418C-9D5B-3FD663302EDC}" type="sibTrans" cxnId="{DED451EE-2EB2-4889-A778-86E25B07BF00}">
      <dgm:prSet/>
      <dgm:spPr/>
      <dgm:t>
        <a:bodyPr/>
        <a:lstStyle/>
        <a:p>
          <a:endParaRPr lang="en-US"/>
        </a:p>
      </dgm:t>
    </dgm:pt>
    <dgm:pt modelId="{95D0A5A0-D636-47E2-AA98-BC0BC73B9FF2}">
      <dgm:prSet phldrT="[Text]" custT="1"/>
      <dgm:spPr/>
      <dgm:t>
        <a:bodyPr/>
        <a:lstStyle/>
        <a:p>
          <a:r>
            <a:rPr lang="en-US" sz="1600" dirty="0" err="1"/>
            <a:t>Fotokopi</a:t>
          </a:r>
          <a:r>
            <a:rPr lang="en-US" sz="1600" dirty="0"/>
            <a:t> </a:t>
          </a:r>
          <a:r>
            <a:rPr lang="en-US" sz="1600" dirty="0" err="1"/>
            <a:t>Dokumen</a:t>
          </a:r>
          <a:r>
            <a:rPr lang="en-US" sz="1600" dirty="0"/>
            <a:t> </a:t>
          </a:r>
          <a:r>
            <a:rPr lang="en-US" sz="1600" dirty="0" err="1"/>
            <a:t>Perolehan</a:t>
          </a:r>
          <a:endParaRPr lang="en-US" sz="1600" dirty="0"/>
        </a:p>
      </dgm:t>
    </dgm:pt>
    <dgm:pt modelId="{F108C11D-A705-42F8-808A-BEE6A1B752FF}" type="parTrans" cxnId="{9B58F16E-6C24-467B-BB00-9A88712A48FA}">
      <dgm:prSet/>
      <dgm:spPr/>
      <dgm:t>
        <a:bodyPr/>
        <a:lstStyle/>
        <a:p>
          <a:endParaRPr lang="en-US"/>
        </a:p>
      </dgm:t>
    </dgm:pt>
    <dgm:pt modelId="{8A99BCD6-8D6A-477B-AEC9-CF1E1F0BF8BC}" type="sibTrans" cxnId="{9B58F16E-6C24-467B-BB00-9A88712A48FA}">
      <dgm:prSet/>
      <dgm:spPr/>
      <dgm:t>
        <a:bodyPr/>
        <a:lstStyle/>
        <a:p>
          <a:endParaRPr lang="en-US"/>
        </a:p>
      </dgm:t>
    </dgm:pt>
    <dgm:pt modelId="{35D62DB6-0840-48DC-A9B0-1B6AC88F8C4B}">
      <dgm:prSet phldrT="[Text]" custT="1"/>
      <dgm:spPr/>
      <dgm:t>
        <a:bodyPr/>
        <a:lstStyle/>
        <a:p>
          <a:r>
            <a:rPr lang="en-US" sz="2000" b="1" dirty="0">
              <a:solidFill>
                <a:schemeClr val="tx1"/>
              </a:solidFill>
            </a:rPr>
            <a:t>Tanah </a:t>
          </a:r>
          <a:r>
            <a:rPr lang="en-US" sz="2000" b="1" dirty="0" err="1">
              <a:solidFill>
                <a:schemeClr val="tx1"/>
              </a:solidFill>
            </a:rPr>
            <a:t>dan</a:t>
          </a:r>
          <a:r>
            <a:rPr lang="en-US" sz="2000" b="1" dirty="0">
              <a:solidFill>
                <a:schemeClr val="tx1"/>
              </a:solidFill>
            </a:rPr>
            <a:t> </a:t>
          </a:r>
          <a:r>
            <a:rPr lang="en-US" sz="2000" b="1" dirty="0" err="1">
              <a:solidFill>
                <a:schemeClr val="tx1"/>
              </a:solidFill>
            </a:rPr>
            <a:t>Bangunan</a:t>
          </a:r>
          <a:endParaRPr lang="en-US" sz="2000" b="1" dirty="0">
            <a:solidFill>
              <a:schemeClr val="tx1"/>
            </a:solidFill>
          </a:endParaRPr>
        </a:p>
      </dgm:t>
    </dgm:pt>
    <dgm:pt modelId="{3586CE20-8179-400C-BE4C-5A2AC416A848}" type="parTrans" cxnId="{D8D1F57E-D9CC-4928-B27C-67380F85F149}">
      <dgm:prSet/>
      <dgm:spPr/>
      <dgm:t>
        <a:bodyPr/>
        <a:lstStyle/>
        <a:p>
          <a:endParaRPr lang="en-US"/>
        </a:p>
      </dgm:t>
    </dgm:pt>
    <dgm:pt modelId="{17649045-077F-4AA9-A643-427445500A8A}" type="sibTrans" cxnId="{D8D1F57E-D9CC-4928-B27C-67380F85F149}">
      <dgm:prSet/>
      <dgm:spPr/>
      <dgm:t>
        <a:bodyPr/>
        <a:lstStyle/>
        <a:p>
          <a:endParaRPr lang="en-US"/>
        </a:p>
      </dgm:t>
    </dgm:pt>
    <dgm:pt modelId="{05770F8A-D9A4-4CE4-ADB9-9C270AB82CAC}">
      <dgm:prSet phldrT="[Text]" custT="1"/>
      <dgm:spPr/>
      <dgm:t>
        <a:bodyPr/>
        <a:lstStyle/>
        <a:p>
          <a:r>
            <a:rPr lang="en-US" sz="1400" dirty="0" err="1"/>
            <a:t>Fotokopi</a:t>
          </a:r>
          <a:r>
            <a:rPr lang="en-US" sz="1400" dirty="0"/>
            <a:t> </a:t>
          </a:r>
          <a:r>
            <a:rPr lang="en-US" sz="1400" dirty="0" err="1"/>
            <a:t>Sertipikat</a:t>
          </a:r>
          <a:endParaRPr lang="en-US" sz="1400" dirty="0"/>
        </a:p>
      </dgm:t>
    </dgm:pt>
    <dgm:pt modelId="{152AC732-2631-4F9A-83A3-A31CA8A40F59}" type="parTrans" cxnId="{72E2EC35-6EA0-4611-91F7-74B818CD66D0}">
      <dgm:prSet/>
      <dgm:spPr/>
      <dgm:t>
        <a:bodyPr/>
        <a:lstStyle/>
        <a:p>
          <a:endParaRPr lang="en-US"/>
        </a:p>
      </dgm:t>
    </dgm:pt>
    <dgm:pt modelId="{0A0C769A-AE5C-4940-AE22-7B7FC6F414B1}" type="sibTrans" cxnId="{72E2EC35-6EA0-4611-91F7-74B818CD66D0}">
      <dgm:prSet/>
      <dgm:spPr/>
      <dgm:t>
        <a:bodyPr/>
        <a:lstStyle/>
        <a:p>
          <a:endParaRPr lang="en-US"/>
        </a:p>
      </dgm:t>
    </dgm:pt>
    <dgm:pt modelId="{38326478-7461-4A17-92DC-DFA53F3034CD}">
      <dgm:prSet phldrT="[Text]" custT="1"/>
      <dgm:spPr/>
      <dgm:t>
        <a:bodyPr/>
        <a:lstStyle/>
        <a:p>
          <a:r>
            <a:rPr lang="en-US" sz="1400" dirty="0" err="1"/>
            <a:t>Fotokopi</a:t>
          </a:r>
          <a:r>
            <a:rPr lang="en-US" sz="1400" dirty="0"/>
            <a:t> IMB</a:t>
          </a:r>
        </a:p>
      </dgm:t>
    </dgm:pt>
    <dgm:pt modelId="{12D645B7-319A-4081-804E-5F3FFD692894}" type="parTrans" cxnId="{4C120310-C54F-4247-BEBE-6DD5D5FCFCDA}">
      <dgm:prSet/>
      <dgm:spPr/>
      <dgm:t>
        <a:bodyPr/>
        <a:lstStyle/>
        <a:p>
          <a:endParaRPr lang="en-US"/>
        </a:p>
      </dgm:t>
    </dgm:pt>
    <dgm:pt modelId="{D4644C2F-D886-47C2-B6C7-C4516919DDDE}" type="sibTrans" cxnId="{4C120310-C54F-4247-BEBE-6DD5D5FCFCDA}">
      <dgm:prSet/>
      <dgm:spPr/>
      <dgm:t>
        <a:bodyPr/>
        <a:lstStyle/>
        <a:p>
          <a:endParaRPr lang="en-US"/>
        </a:p>
      </dgm:t>
    </dgm:pt>
    <dgm:pt modelId="{D8F9E094-B180-4A93-8A60-C1D9C10896FB}">
      <dgm:prSet phldrT="[Text]" custT="1"/>
      <dgm:spPr/>
      <dgm:t>
        <a:bodyPr/>
        <a:lstStyle/>
        <a:p>
          <a:r>
            <a:rPr lang="en-US" sz="1600" dirty="0" err="1"/>
            <a:t>Fotokopi</a:t>
          </a:r>
          <a:r>
            <a:rPr lang="en-US" sz="1600" dirty="0"/>
            <a:t> </a:t>
          </a:r>
          <a:r>
            <a:rPr lang="en-US" sz="1600" dirty="0" err="1"/>
            <a:t>dokumen</a:t>
          </a:r>
          <a:r>
            <a:rPr lang="en-US" sz="1600" dirty="0"/>
            <a:t> </a:t>
          </a:r>
          <a:r>
            <a:rPr lang="en-US" sz="1600" dirty="0" err="1"/>
            <a:t>lainnya</a:t>
          </a:r>
          <a:r>
            <a:rPr lang="en-US" sz="1600" dirty="0"/>
            <a:t> (</a:t>
          </a:r>
          <a:r>
            <a:rPr lang="en-US" sz="1600" dirty="0" err="1"/>
            <a:t>mis</a:t>
          </a:r>
          <a:r>
            <a:rPr lang="en-US" sz="1600" dirty="0"/>
            <a:t>. BAST)</a:t>
          </a:r>
        </a:p>
      </dgm:t>
    </dgm:pt>
    <dgm:pt modelId="{B204ADAC-1B51-4254-B236-1CD8FA856A45}" type="parTrans" cxnId="{4CCDB690-C829-4041-9167-F5661872AE8B}">
      <dgm:prSet/>
      <dgm:spPr/>
      <dgm:t>
        <a:bodyPr/>
        <a:lstStyle/>
        <a:p>
          <a:endParaRPr lang="en-US"/>
        </a:p>
      </dgm:t>
    </dgm:pt>
    <dgm:pt modelId="{4F783167-4EFC-4C51-99BA-E97A4296AA0F}" type="sibTrans" cxnId="{4CCDB690-C829-4041-9167-F5661872AE8B}">
      <dgm:prSet/>
      <dgm:spPr/>
      <dgm:t>
        <a:bodyPr/>
        <a:lstStyle/>
        <a:p>
          <a:endParaRPr lang="en-US"/>
        </a:p>
      </dgm:t>
    </dgm:pt>
    <dgm:pt modelId="{7FA2CD7C-6836-4F5C-A825-BD4C1D150D40}">
      <dgm:prSet custT="1"/>
      <dgm:spPr/>
      <dgm:t>
        <a:bodyPr/>
        <a:lstStyle/>
        <a:p>
          <a:r>
            <a:rPr lang="en-US" sz="1400" dirty="0" err="1"/>
            <a:t>Fotokopi</a:t>
          </a:r>
          <a:r>
            <a:rPr lang="en-US" sz="1400" dirty="0"/>
            <a:t> </a:t>
          </a:r>
          <a:r>
            <a:rPr lang="en-US" sz="1400" dirty="0" err="1"/>
            <a:t>Dokumen</a:t>
          </a:r>
          <a:r>
            <a:rPr lang="en-US" sz="1400" dirty="0"/>
            <a:t> </a:t>
          </a:r>
          <a:r>
            <a:rPr lang="en-US" sz="1400" dirty="0" err="1"/>
            <a:t>Perolehan</a:t>
          </a:r>
          <a:endParaRPr lang="en-US" sz="1400" dirty="0"/>
        </a:p>
      </dgm:t>
    </dgm:pt>
    <dgm:pt modelId="{57AD6502-C9A7-4CD5-AD4F-29B54C5C2A96}" type="parTrans" cxnId="{C2B68B3D-39FA-4F98-94CF-203F4171177D}">
      <dgm:prSet/>
      <dgm:spPr/>
      <dgm:t>
        <a:bodyPr/>
        <a:lstStyle/>
        <a:p>
          <a:endParaRPr lang="en-US"/>
        </a:p>
      </dgm:t>
    </dgm:pt>
    <dgm:pt modelId="{85737250-9F7D-4BF2-B725-73450A677C4B}" type="sibTrans" cxnId="{C2B68B3D-39FA-4F98-94CF-203F4171177D}">
      <dgm:prSet/>
      <dgm:spPr/>
      <dgm:t>
        <a:bodyPr/>
        <a:lstStyle/>
        <a:p>
          <a:endParaRPr lang="en-US"/>
        </a:p>
      </dgm:t>
    </dgm:pt>
    <dgm:pt modelId="{B224E3EC-12A0-4091-9965-A8F54692FBC2}">
      <dgm:prSet custT="1"/>
      <dgm:spPr/>
      <dgm:t>
        <a:bodyPr/>
        <a:lstStyle/>
        <a:p>
          <a:r>
            <a:rPr lang="en-US" sz="1400" dirty="0" err="1"/>
            <a:t>Fotokopi</a:t>
          </a:r>
          <a:r>
            <a:rPr lang="en-US" sz="1400" dirty="0"/>
            <a:t> </a:t>
          </a:r>
          <a:r>
            <a:rPr lang="en-US" sz="1400" dirty="0" err="1"/>
            <a:t>dokumen</a:t>
          </a:r>
          <a:r>
            <a:rPr lang="en-US" sz="1400" dirty="0"/>
            <a:t> </a:t>
          </a:r>
          <a:r>
            <a:rPr lang="en-US" sz="1400" dirty="0" err="1"/>
            <a:t>lainnya</a:t>
          </a:r>
          <a:r>
            <a:rPr lang="en-US" sz="1400" dirty="0"/>
            <a:t> (</a:t>
          </a:r>
          <a:r>
            <a:rPr lang="en-US" sz="1400" dirty="0" err="1"/>
            <a:t>mis</a:t>
          </a:r>
          <a:r>
            <a:rPr lang="en-US" sz="1400" dirty="0"/>
            <a:t>. BAST)</a:t>
          </a:r>
        </a:p>
      </dgm:t>
    </dgm:pt>
    <dgm:pt modelId="{339703EB-9559-4652-AEB8-ACE8E9F1ED37}" type="parTrans" cxnId="{6B387A13-8CFD-496F-B78E-603188E6175A}">
      <dgm:prSet/>
      <dgm:spPr/>
      <dgm:t>
        <a:bodyPr/>
        <a:lstStyle/>
        <a:p>
          <a:endParaRPr lang="en-US"/>
        </a:p>
      </dgm:t>
    </dgm:pt>
    <dgm:pt modelId="{15793BE3-C243-471E-B00D-8540B62FB1F3}" type="sibTrans" cxnId="{6B387A13-8CFD-496F-B78E-603188E6175A}">
      <dgm:prSet/>
      <dgm:spPr/>
      <dgm:t>
        <a:bodyPr/>
        <a:lstStyle/>
        <a:p>
          <a:endParaRPr lang="en-US"/>
        </a:p>
      </dgm:t>
    </dgm:pt>
    <dgm:pt modelId="{FFD4E3FA-C622-48B6-82A3-03334B38E912}">
      <dgm:prSet phldrT="[Text]" custT="1"/>
      <dgm:spPr/>
      <dgm:t>
        <a:bodyPr/>
        <a:lstStyle/>
        <a:p>
          <a:pPr algn="l"/>
          <a:r>
            <a:rPr lang="en-US" sz="1600" dirty="0" err="1"/>
            <a:t>Fotokopi</a:t>
          </a:r>
          <a:r>
            <a:rPr lang="en-US" sz="1600" dirty="0"/>
            <a:t> </a:t>
          </a:r>
          <a:r>
            <a:rPr lang="en-US" sz="1600" dirty="0" err="1"/>
            <a:t>AJB,Girik</a:t>
          </a:r>
          <a:r>
            <a:rPr lang="en-US" sz="1600" dirty="0"/>
            <a:t>, Letter C, </a:t>
          </a:r>
          <a:r>
            <a:rPr lang="en-US" sz="1600" dirty="0" err="1"/>
            <a:t>dll</a:t>
          </a:r>
          <a:r>
            <a:rPr lang="en-US" sz="1600" dirty="0"/>
            <a:t>.</a:t>
          </a:r>
        </a:p>
      </dgm:t>
    </dgm:pt>
    <dgm:pt modelId="{08E3BD7E-29F5-4572-BF82-0C21CE0F39D0}" type="parTrans" cxnId="{6B00CCD5-3E42-4662-9588-AC5D6E18EE8C}">
      <dgm:prSet/>
      <dgm:spPr/>
      <dgm:t>
        <a:bodyPr/>
        <a:lstStyle/>
        <a:p>
          <a:endParaRPr lang="en-US"/>
        </a:p>
      </dgm:t>
    </dgm:pt>
    <dgm:pt modelId="{A57CEE1A-8E08-4A34-AD38-E5F4129EE814}" type="sibTrans" cxnId="{6B00CCD5-3E42-4662-9588-AC5D6E18EE8C}">
      <dgm:prSet/>
      <dgm:spPr/>
      <dgm:t>
        <a:bodyPr/>
        <a:lstStyle/>
        <a:p>
          <a:endParaRPr lang="en-US"/>
        </a:p>
      </dgm:t>
    </dgm:pt>
    <dgm:pt modelId="{0EC83497-D71B-4DA3-9BF2-4E43FD4A9265}">
      <dgm:prSet phldrT="[Text]" custT="1"/>
      <dgm:spPr/>
      <dgm:t>
        <a:bodyPr/>
        <a:lstStyle/>
        <a:p>
          <a:pPr algn="l"/>
          <a:r>
            <a:rPr lang="en-US" sz="1600" dirty="0"/>
            <a:t>SPTJM yang </a:t>
          </a:r>
          <a:r>
            <a:rPr lang="en-US" sz="1600" dirty="0" err="1"/>
            <a:t>menyatakan</a:t>
          </a:r>
          <a:r>
            <a:rPr lang="en-US" sz="1600" dirty="0"/>
            <a:t> BMN </a:t>
          </a:r>
          <a:r>
            <a:rPr lang="en-US" sz="1600" dirty="0" err="1"/>
            <a:t>digunakan</a:t>
          </a:r>
          <a:r>
            <a:rPr lang="en-US" sz="1600" dirty="0"/>
            <a:t> </a:t>
          </a:r>
          <a:r>
            <a:rPr lang="en-US" sz="1600" dirty="0" err="1"/>
            <a:t>dalam</a:t>
          </a:r>
          <a:r>
            <a:rPr lang="en-US" sz="1600" dirty="0"/>
            <a:t> </a:t>
          </a:r>
          <a:r>
            <a:rPr lang="en-US" sz="1600" dirty="0" err="1"/>
            <a:t>penyelenggaraan</a:t>
          </a:r>
          <a:r>
            <a:rPr lang="en-US" sz="1600" dirty="0"/>
            <a:t> </a:t>
          </a:r>
          <a:r>
            <a:rPr lang="en-US" sz="1600" dirty="0" err="1"/>
            <a:t>tusi</a:t>
          </a:r>
          <a:r>
            <a:rPr lang="en-US" sz="1600" dirty="0"/>
            <a:t>.</a:t>
          </a:r>
        </a:p>
      </dgm:t>
    </dgm:pt>
    <dgm:pt modelId="{0659CA09-698B-491A-B9D4-7DF9E53B7C93}" type="parTrans" cxnId="{37256D08-4693-4508-92DE-2DB63E11B4DA}">
      <dgm:prSet/>
      <dgm:spPr/>
      <dgm:t>
        <a:bodyPr/>
        <a:lstStyle/>
        <a:p>
          <a:endParaRPr lang="en-US"/>
        </a:p>
      </dgm:t>
    </dgm:pt>
    <dgm:pt modelId="{B863360A-2656-4638-B91D-8D463C97CA55}" type="sibTrans" cxnId="{37256D08-4693-4508-92DE-2DB63E11B4DA}">
      <dgm:prSet/>
      <dgm:spPr/>
      <dgm:t>
        <a:bodyPr/>
        <a:lstStyle/>
        <a:p>
          <a:endParaRPr lang="en-US"/>
        </a:p>
      </dgm:t>
    </dgm:pt>
    <dgm:pt modelId="{3B8183D1-C85B-488D-8BAE-0D3C64218D90}">
      <dgm:prSet phldrT="[Text]" custT="1"/>
      <dgm:spPr/>
      <dgm:t>
        <a:bodyPr/>
        <a:lstStyle/>
        <a:p>
          <a:pPr algn="just"/>
          <a:endParaRPr lang="en-US" sz="1400" dirty="0"/>
        </a:p>
      </dgm:t>
    </dgm:pt>
    <dgm:pt modelId="{3C15C368-2199-486D-9EFA-B47C687439BC}" type="parTrans" cxnId="{FE826163-C90E-401D-8CC0-7C440A0A6CB2}">
      <dgm:prSet/>
      <dgm:spPr/>
      <dgm:t>
        <a:bodyPr/>
        <a:lstStyle/>
        <a:p>
          <a:endParaRPr lang="en-US"/>
        </a:p>
      </dgm:t>
    </dgm:pt>
    <dgm:pt modelId="{9C572718-F4E1-4385-B092-1876F29FD1C8}" type="sibTrans" cxnId="{FE826163-C90E-401D-8CC0-7C440A0A6CB2}">
      <dgm:prSet/>
      <dgm:spPr/>
      <dgm:t>
        <a:bodyPr/>
        <a:lstStyle/>
        <a:p>
          <a:endParaRPr lang="en-US"/>
        </a:p>
      </dgm:t>
    </dgm:pt>
    <dgm:pt modelId="{611C604F-DE85-4E9D-AABC-4AD8C98DF02C}">
      <dgm:prSet phldrT="[Text]" custT="1"/>
      <dgm:spPr/>
      <dgm:t>
        <a:bodyPr/>
        <a:lstStyle/>
        <a:p>
          <a:pPr algn="l"/>
          <a:r>
            <a:rPr lang="en-US" sz="1600" dirty="0" err="1"/>
            <a:t>Surat</a:t>
          </a:r>
          <a:r>
            <a:rPr lang="en-US" sz="1600" dirty="0"/>
            <a:t> </a:t>
          </a:r>
          <a:r>
            <a:rPr lang="en-US" sz="1600" dirty="0" err="1"/>
            <a:t>keterangan</a:t>
          </a:r>
          <a:r>
            <a:rPr lang="en-US" sz="1600" dirty="0"/>
            <a:t> </a:t>
          </a:r>
          <a:r>
            <a:rPr lang="en-US" sz="1600" dirty="0" err="1"/>
            <a:t>dari</a:t>
          </a:r>
          <a:r>
            <a:rPr lang="en-US" sz="1600" dirty="0"/>
            <a:t> </a:t>
          </a:r>
          <a:r>
            <a:rPr lang="en-US" sz="1600" dirty="0" err="1"/>
            <a:t>lurah</a:t>
          </a:r>
          <a:r>
            <a:rPr lang="en-US" sz="1600" dirty="0"/>
            <a:t>/</a:t>
          </a:r>
          <a:r>
            <a:rPr lang="en-US" sz="1600" dirty="0" err="1"/>
            <a:t>camat</a:t>
          </a:r>
          <a:r>
            <a:rPr lang="en-US" sz="1600" dirty="0"/>
            <a:t>; </a:t>
          </a:r>
          <a:r>
            <a:rPr lang="en-US" sz="1600" dirty="0" err="1"/>
            <a:t>jika</a:t>
          </a:r>
          <a:r>
            <a:rPr lang="en-US" sz="1600" dirty="0"/>
            <a:t> </a:t>
          </a:r>
          <a:r>
            <a:rPr lang="en-US" sz="1600" dirty="0" err="1"/>
            <a:t>ada</a:t>
          </a:r>
          <a:endParaRPr lang="en-US" sz="1600" dirty="0"/>
        </a:p>
      </dgm:t>
    </dgm:pt>
    <dgm:pt modelId="{118EF41D-0CD1-4ADD-9666-FAE3F513D830}" type="parTrans" cxnId="{286289A8-1C8A-4E8C-A1F0-6DE3E1448665}">
      <dgm:prSet/>
      <dgm:spPr/>
      <dgm:t>
        <a:bodyPr/>
        <a:lstStyle/>
        <a:p>
          <a:endParaRPr lang="en-US"/>
        </a:p>
      </dgm:t>
    </dgm:pt>
    <dgm:pt modelId="{71C9FEE0-B2AF-4C16-B38C-32BC06B88C29}" type="sibTrans" cxnId="{286289A8-1C8A-4E8C-A1F0-6DE3E1448665}">
      <dgm:prSet/>
      <dgm:spPr/>
      <dgm:t>
        <a:bodyPr/>
        <a:lstStyle/>
        <a:p>
          <a:endParaRPr lang="en-US"/>
        </a:p>
      </dgm:t>
    </dgm:pt>
    <dgm:pt modelId="{49EFB5E4-5DA9-4D74-9B04-FFFEAD3A2B68}">
      <dgm:prSet phldrT="[Text]" custT="1"/>
      <dgm:spPr/>
      <dgm:t>
        <a:bodyPr/>
        <a:lstStyle/>
        <a:p>
          <a:pPr algn="l"/>
          <a:r>
            <a:rPr lang="en-US" sz="1600" dirty="0" err="1"/>
            <a:t>Surat</a:t>
          </a:r>
          <a:r>
            <a:rPr lang="en-US" sz="1600" dirty="0"/>
            <a:t> </a:t>
          </a:r>
          <a:r>
            <a:rPr lang="en-US" sz="1600" dirty="0" err="1"/>
            <a:t>permohonan</a:t>
          </a:r>
          <a:r>
            <a:rPr lang="en-US" sz="1600" dirty="0"/>
            <a:t> </a:t>
          </a:r>
          <a:r>
            <a:rPr lang="en-US" sz="1600" dirty="0" err="1"/>
            <a:t>pendaftaran</a:t>
          </a:r>
          <a:r>
            <a:rPr lang="en-US" sz="1600" dirty="0"/>
            <a:t> </a:t>
          </a:r>
          <a:r>
            <a:rPr lang="en-US" sz="1600" dirty="0" err="1"/>
            <a:t>hak</a:t>
          </a:r>
          <a:r>
            <a:rPr lang="en-US" sz="1600" dirty="0"/>
            <a:t> </a:t>
          </a:r>
          <a:r>
            <a:rPr lang="en-US" sz="1600" dirty="0" err="1"/>
            <a:t>atas</a:t>
          </a:r>
          <a:r>
            <a:rPr lang="en-US" sz="1600" dirty="0"/>
            <a:t> </a:t>
          </a:r>
          <a:r>
            <a:rPr lang="en-US" sz="1600" dirty="0" err="1"/>
            <a:t>tanah</a:t>
          </a:r>
          <a:r>
            <a:rPr lang="en-US" sz="1600" dirty="0"/>
            <a:t>; </a:t>
          </a:r>
          <a:r>
            <a:rPr lang="en-US" sz="1600" dirty="0" err="1"/>
            <a:t>jika</a:t>
          </a:r>
          <a:r>
            <a:rPr lang="en-US" sz="1600" dirty="0"/>
            <a:t> </a:t>
          </a:r>
          <a:r>
            <a:rPr lang="en-US" sz="1600" dirty="0" err="1"/>
            <a:t>ada</a:t>
          </a:r>
          <a:endParaRPr lang="en-US" sz="1600" dirty="0"/>
        </a:p>
      </dgm:t>
    </dgm:pt>
    <dgm:pt modelId="{250D2B5C-5629-4EF6-A972-8577057BAE8C}" type="parTrans" cxnId="{F4A0A778-357E-4C8F-B9F6-017C0FE76D11}">
      <dgm:prSet/>
      <dgm:spPr/>
      <dgm:t>
        <a:bodyPr/>
        <a:lstStyle/>
        <a:p>
          <a:endParaRPr lang="en-US"/>
        </a:p>
      </dgm:t>
    </dgm:pt>
    <dgm:pt modelId="{D37F79F1-894B-4F9D-A75C-2AC8DD5F61BC}" type="sibTrans" cxnId="{F4A0A778-357E-4C8F-B9F6-017C0FE76D11}">
      <dgm:prSet/>
      <dgm:spPr/>
      <dgm:t>
        <a:bodyPr/>
        <a:lstStyle/>
        <a:p>
          <a:endParaRPr lang="en-US"/>
        </a:p>
      </dgm:t>
    </dgm:pt>
    <dgm:pt modelId="{67E10D3F-1E85-4881-A3E2-416265C38BE3}">
      <dgm:prSet phldrT="[Text]" custT="1"/>
      <dgm:spPr/>
      <dgm:t>
        <a:bodyPr/>
        <a:lstStyle/>
        <a:p>
          <a:r>
            <a:rPr lang="en-US" sz="1600" dirty="0" err="1"/>
            <a:t>Dalam</a:t>
          </a:r>
          <a:r>
            <a:rPr lang="en-US" sz="1600" dirty="0"/>
            <a:t>  </a:t>
          </a:r>
          <a:r>
            <a:rPr lang="en-US" sz="1600" dirty="0" err="1"/>
            <a:t>hal</a:t>
          </a:r>
          <a:r>
            <a:rPr lang="en-US" sz="1600" dirty="0"/>
            <a:t> IMB, </a:t>
          </a:r>
          <a:r>
            <a:rPr lang="en-US" sz="1600" dirty="0" err="1"/>
            <a:t>dokumen</a:t>
          </a:r>
          <a:r>
            <a:rPr lang="en-US" sz="1600" dirty="0"/>
            <a:t> </a:t>
          </a:r>
          <a:r>
            <a:rPr lang="en-US" sz="1600" dirty="0" err="1"/>
            <a:t>perolehan</a:t>
          </a:r>
          <a:r>
            <a:rPr lang="en-US" sz="1600" dirty="0"/>
            <a:t> </a:t>
          </a:r>
          <a:r>
            <a:rPr lang="en-US" sz="1600" dirty="0" err="1"/>
            <a:t>dan</a:t>
          </a:r>
          <a:r>
            <a:rPr lang="en-US" sz="1600" dirty="0"/>
            <a:t> BAST </a:t>
          </a:r>
          <a:r>
            <a:rPr lang="en-US" sz="1600" dirty="0" err="1"/>
            <a:t>tidak</a:t>
          </a:r>
          <a:r>
            <a:rPr lang="en-US" sz="1600" dirty="0"/>
            <a:t> </a:t>
          </a:r>
          <a:r>
            <a:rPr lang="en-US" sz="1600" dirty="0" err="1"/>
            <a:t>dimiliki</a:t>
          </a:r>
          <a:r>
            <a:rPr lang="en-US" sz="1600" dirty="0"/>
            <a:t>, </a:t>
          </a:r>
          <a:r>
            <a:rPr lang="en-US" sz="1600" dirty="0" err="1"/>
            <a:t>dapat</a:t>
          </a:r>
          <a:r>
            <a:rPr lang="en-US" sz="1600" dirty="0"/>
            <a:t> </a:t>
          </a:r>
          <a:r>
            <a:rPr lang="en-US" sz="1600" dirty="0" err="1"/>
            <a:t>diganti</a:t>
          </a:r>
          <a:r>
            <a:rPr lang="en-US" sz="1600" dirty="0"/>
            <a:t> </a:t>
          </a:r>
          <a:r>
            <a:rPr lang="en-US" sz="1600" dirty="0" err="1"/>
            <a:t>dengan</a:t>
          </a:r>
          <a:r>
            <a:rPr lang="en-US" sz="1600" dirty="0"/>
            <a:t> SPTJM yang </a:t>
          </a:r>
          <a:r>
            <a:rPr lang="en-US" sz="1600" dirty="0" err="1"/>
            <a:t>menyatakan</a:t>
          </a:r>
          <a:r>
            <a:rPr lang="en-US" sz="1600" dirty="0"/>
            <a:t> BMN </a:t>
          </a:r>
          <a:r>
            <a:rPr lang="en-US" sz="1600" dirty="0" err="1"/>
            <a:t>digunakan</a:t>
          </a:r>
          <a:r>
            <a:rPr lang="en-US" sz="1600" dirty="0"/>
            <a:t> </a:t>
          </a:r>
          <a:r>
            <a:rPr lang="en-US" sz="1600" dirty="0" err="1"/>
            <a:t>dalam</a:t>
          </a:r>
          <a:r>
            <a:rPr lang="en-US" sz="1600" dirty="0"/>
            <a:t> </a:t>
          </a:r>
          <a:r>
            <a:rPr lang="en-US" sz="1600" dirty="0" err="1"/>
            <a:t>penyelenggaraan</a:t>
          </a:r>
          <a:r>
            <a:rPr lang="en-US" sz="1600" dirty="0"/>
            <a:t> </a:t>
          </a:r>
          <a:r>
            <a:rPr lang="en-US" sz="1600" dirty="0" err="1"/>
            <a:t>tusi</a:t>
          </a:r>
          <a:r>
            <a:rPr lang="en-US" sz="1600" dirty="0"/>
            <a:t>.</a:t>
          </a:r>
        </a:p>
      </dgm:t>
    </dgm:pt>
    <dgm:pt modelId="{B269B0AE-F307-4250-B121-19515A60AA39}" type="parTrans" cxnId="{70C45CE5-71E5-47FB-B2EF-DA2941EEBFDB}">
      <dgm:prSet/>
      <dgm:spPr/>
      <dgm:t>
        <a:bodyPr/>
        <a:lstStyle/>
        <a:p>
          <a:endParaRPr lang="en-US"/>
        </a:p>
      </dgm:t>
    </dgm:pt>
    <dgm:pt modelId="{D2FDE689-68A4-4107-B50C-F263EA686E71}" type="sibTrans" cxnId="{70C45CE5-71E5-47FB-B2EF-DA2941EEBFDB}">
      <dgm:prSet/>
      <dgm:spPr/>
      <dgm:t>
        <a:bodyPr/>
        <a:lstStyle/>
        <a:p>
          <a:endParaRPr lang="en-US"/>
        </a:p>
      </dgm:t>
    </dgm:pt>
    <dgm:pt modelId="{9881B99E-3AFF-4546-944F-8724CFC48F87}">
      <dgm:prSet custT="1"/>
      <dgm:spPr/>
      <dgm:t>
        <a:bodyPr/>
        <a:lstStyle/>
        <a:p>
          <a:r>
            <a:rPr lang="en-US" sz="1400" dirty="0" err="1"/>
            <a:t>Untuk</a:t>
          </a:r>
          <a:r>
            <a:rPr lang="en-US" sz="1400" dirty="0"/>
            <a:t> BMN yang </a:t>
          </a:r>
          <a:r>
            <a:rPr lang="en-US" sz="1400" dirty="0" err="1"/>
            <a:t>belum</a:t>
          </a:r>
          <a:r>
            <a:rPr lang="en-US" sz="1400" dirty="0"/>
            <a:t> </a:t>
          </a:r>
          <a:r>
            <a:rPr lang="en-US" sz="1400" dirty="0" err="1"/>
            <a:t>memiliki</a:t>
          </a:r>
          <a:r>
            <a:rPr lang="en-US" sz="1400" dirty="0"/>
            <a:t> </a:t>
          </a:r>
          <a:r>
            <a:rPr lang="en-US" sz="1400" dirty="0" err="1"/>
            <a:t>sertipikat</a:t>
          </a:r>
          <a:r>
            <a:rPr lang="en-US" sz="1400" dirty="0"/>
            <a:t>, IMB, </a:t>
          </a:r>
          <a:r>
            <a:rPr lang="en-US" sz="1400" dirty="0" err="1"/>
            <a:t>dokumen</a:t>
          </a:r>
          <a:r>
            <a:rPr lang="en-US" sz="1400" dirty="0"/>
            <a:t> </a:t>
          </a:r>
          <a:r>
            <a:rPr lang="en-US" sz="1400" dirty="0" err="1"/>
            <a:t>perolehan</a:t>
          </a:r>
          <a:r>
            <a:rPr lang="en-US" sz="1400" dirty="0"/>
            <a:t> </a:t>
          </a:r>
          <a:r>
            <a:rPr lang="en-US" sz="1400" dirty="0" err="1"/>
            <a:t>dan</a:t>
          </a:r>
          <a:r>
            <a:rPr lang="en-US" sz="1400" dirty="0"/>
            <a:t> BAST </a:t>
          </a:r>
          <a:r>
            <a:rPr lang="en-US" sz="1400" dirty="0" err="1"/>
            <a:t>tidak</a:t>
          </a:r>
          <a:r>
            <a:rPr lang="en-US" sz="1400" dirty="0"/>
            <a:t> </a:t>
          </a:r>
          <a:r>
            <a:rPr lang="en-US" sz="1400" dirty="0" err="1"/>
            <a:t>dimiliki</a:t>
          </a:r>
          <a:r>
            <a:rPr lang="en-US" sz="1400" dirty="0"/>
            <a:t>, </a:t>
          </a:r>
          <a:r>
            <a:rPr lang="en-US" sz="1400" dirty="0" err="1"/>
            <a:t>dapat</a:t>
          </a:r>
          <a:r>
            <a:rPr lang="en-US" sz="1400" dirty="0"/>
            <a:t> </a:t>
          </a:r>
          <a:r>
            <a:rPr lang="en-US" sz="1400" dirty="0" err="1"/>
            <a:t>diganti</a:t>
          </a:r>
          <a:r>
            <a:rPr lang="en-US" sz="1400" dirty="0"/>
            <a:t> </a:t>
          </a:r>
          <a:r>
            <a:rPr lang="en-US" sz="1400" dirty="0" err="1"/>
            <a:t>dengan</a:t>
          </a:r>
          <a:r>
            <a:rPr lang="en-US" sz="1400" dirty="0"/>
            <a:t>:</a:t>
          </a:r>
        </a:p>
      </dgm:t>
    </dgm:pt>
    <dgm:pt modelId="{BEB5658C-9D75-43C3-910F-D58E1305520C}" type="parTrans" cxnId="{D91FBE46-4A72-49F5-B611-AAE33EECA6EF}">
      <dgm:prSet/>
      <dgm:spPr/>
      <dgm:t>
        <a:bodyPr/>
        <a:lstStyle/>
        <a:p>
          <a:endParaRPr lang="en-US"/>
        </a:p>
      </dgm:t>
    </dgm:pt>
    <dgm:pt modelId="{A8043DFE-EF8C-4021-9E56-589978C4D11F}" type="sibTrans" cxnId="{D91FBE46-4A72-49F5-B611-AAE33EECA6EF}">
      <dgm:prSet/>
      <dgm:spPr/>
      <dgm:t>
        <a:bodyPr/>
        <a:lstStyle/>
        <a:p>
          <a:endParaRPr lang="en-US"/>
        </a:p>
      </dgm:t>
    </dgm:pt>
    <dgm:pt modelId="{96A34CDC-ED58-494F-8AD4-6BB4433D1564}">
      <dgm:prSet custT="1"/>
      <dgm:spPr/>
      <dgm:t>
        <a:bodyPr/>
        <a:lstStyle/>
        <a:p>
          <a:r>
            <a:rPr lang="en-US" sz="1400" dirty="0" err="1"/>
            <a:t>Fotokopi</a:t>
          </a:r>
          <a:r>
            <a:rPr lang="en-US" sz="1400" dirty="0"/>
            <a:t> </a:t>
          </a:r>
          <a:r>
            <a:rPr lang="en-US" sz="1400" dirty="0" err="1"/>
            <a:t>AJB,Girik</a:t>
          </a:r>
          <a:r>
            <a:rPr lang="en-US" sz="1400" dirty="0"/>
            <a:t>, Letter C, </a:t>
          </a:r>
          <a:r>
            <a:rPr lang="en-US" sz="1400" dirty="0" err="1"/>
            <a:t>dll</a:t>
          </a:r>
          <a:r>
            <a:rPr lang="en-US" sz="1400" dirty="0"/>
            <a:t>.</a:t>
          </a:r>
        </a:p>
      </dgm:t>
    </dgm:pt>
    <dgm:pt modelId="{BA331572-2AF1-4D2D-BA68-584ABE6695AC}" type="parTrans" cxnId="{CF6F1E67-E06A-484B-A423-DB4C67762327}">
      <dgm:prSet/>
      <dgm:spPr/>
      <dgm:t>
        <a:bodyPr/>
        <a:lstStyle/>
        <a:p>
          <a:endParaRPr lang="en-US"/>
        </a:p>
      </dgm:t>
    </dgm:pt>
    <dgm:pt modelId="{05966375-E1B9-4B17-861E-F5DECCD7BEA9}" type="sibTrans" cxnId="{CF6F1E67-E06A-484B-A423-DB4C67762327}">
      <dgm:prSet/>
      <dgm:spPr/>
      <dgm:t>
        <a:bodyPr/>
        <a:lstStyle/>
        <a:p>
          <a:endParaRPr lang="en-US"/>
        </a:p>
      </dgm:t>
    </dgm:pt>
    <dgm:pt modelId="{D87771F7-3632-45CE-859C-E79E412A92FD}">
      <dgm:prSet custT="1"/>
      <dgm:spPr/>
      <dgm:t>
        <a:bodyPr/>
        <a:lstStyle/>
        <a:p>
          <a:r>
            <a:rPr lang="en-US" sz="1400" dirty="0" err="1"/>
            <a:t>Surat</a:t>
          </a:r>
          <a:r>
            <a:rPr lang="en-US" sz="1400" dirty="0"/>
            <a:t> </a:t>
          </a:r>
          <a:r>
            <a:rPr lang="en-US" sz="1400" dirty="0" err="1"/>
            <a:t>keterangan</a:t>
          </a:r>
          <a:r>
            <a:rPr lang="en-US" sz="1400" dirty="0"/>
            <a:t> </a:t>
          </a:r>
          <a:r>
            <a:rPr lang="en-US" sz="1400" dirty="0" err="1"/>
            <a:t>dari</a:t>
          </a:r>
          <a:r>
            <a:rPr lang="en-US" sz="1400" dirty="0"/>
            <a:t> </a:t>
          </a:r>
          <a:r>
            <a:rPr lang="en-US" sz="1400" dirty="0" err="1"/>
            <a:t>lurah</a:t>
          </a:r>
          <a:r>
            <a:rPr lang="en-US" sz="1400" dirty="0"/>
            <a:t>/</a:t>
          </a:r>
          <a:r>
            <a:rPr lang="en-US" sz="1400" dirty="0" err="1"/>
            <a:t>camat</a:t>
          </a:r>
          <a:r>
            <a:rPr lang="en-US" sz="1400" dirty="0"/>
            <a:t>; </a:t>
          </a:r>
          <a:r>
            <a:rPr lang="en-US" sz="1400" dirty="0" err="1"/>
            <a:t>jika</a:t>
          </a:r>
          <a:r>
            <a:rPr lang="en-US" sz="1400" dirty="0"/>
            <a:t> </a:t>
          </a:r>
          <a:r>
            <a:rPr lang="en-US" sz="1400" dirty="0" err="1"/>
            <a:t>ada</a:t>
          </a:r>
          <a:endParaRPr lang="en-US" sz="1400" dirty="0"/>
        </a:p>
      </dgm:t>
    </dgm:pt>
    <dgm:pt modelId="{394554CD-513C-425F-9DAE-9C0166A7506D}" type="parTrans" cxnId="{2035BDF8-4249-4BDF-8486-B54E94751832}">
      <dgm:prSet/>
      <dgm:spPr/>
      <dgm:t>
        <a:bodyPr/>
        <a:lstStyle/>
        <a:p>
          <a:endParaRPr lang="en-US"/>
        </a:p>
      </dgm:t>
    </dgm:pt>
    <dgm:pt modelId="{83111546-6D79-4545-BB32-478374E4E9D6}" type="sibTrans" cxnId="{2035BDF8-4249-4BDF-8486-B54E94751832}">
      <dgm:prSet/>
      <dgm:spPr/>
      <dgm:t>
        <a:bodyPr/>
        <a:lstStyle/>
        <a:p>
          <a:endParaRPr lang="en-US"/>
        </a:p>
      </dgm:t>
    </dgm:pt>
    <dgm:pt modelId="{AB5F6EB6-812F-4392-9609-A3149A458D4D}">
      <dgm:prSet custT="1"/>
      <dgm:spPr/>
      <dgm:t>
        <a:bodyPr/>
        <a:lstStyle/>
        <a:p>
          <a:r>
            <a:rPr lang="en-US" sz="1400" dirty="0" err="1"/>
            <a:t>Surat</a:t>
          </a:r>
          <a:r>
            <a:rPr lang="en-US" sz="1400" dirty="0"/>
            <a:t> </a:t>
          </a:r>
          <a:r>
            <a:rPr lang="en-US" sz="1400" dirty="0" err="1"/>
            <a:t>permohonan</a:t>
          </a:r>
          <a:r>
            <a:rPr lang="en-US" sz="1400" dirty="0"/>
            <a:t> </a:t>
          </a:r>
          <a:r>
            <a:rPr lang="en-US" sz="1400" dirty="0" err="1"/>
            <a:t>pendaftaran</a:t>
          </a:r>
          <a:r>
            <a:rPr lang="en-US" sz="1400" dirty="0"/>
            <a:t> </a:t>
          </a:r>
          <a:r>
            <a:rPr lang="en-US" sz="1400" dirty="0" err="1"/>
            <a:t>hak</a:t>
          </a:r>
          <a:r>
            <a:rPr lang="en-US" sz="1400" dirty="0"/>
            <a:t> </a:t>
          </a:r>
          <a:r>
            <a:rPr lang="en-US" sz="1400" dirty="0" err="1"/>
            <a:t>atas</a:t>
          </a:r>
          <a:r>
            <a:rPr lang="en-US" sz="1400" dirty="0"/>
            <a:t> </a:t>
          </a:r>
          <a:r>
            <a:rPr lang="en-US" sz="1400" dirty="0" err="1"/>
            <a:t>tanah</a:t>
          </a:r>
          <a:r>
            <a:rPr lang="en-US" sz="1400" dirty="0"/>
            <a:t>; </a:t>
          </a:r>
          <a:r>
            <a:rPr lang="en-US" sz="1400" dirty="0" err="1"/>
            <a:t>jika</a:t>
          </a:r>
          <a:r>
            <a:rPr lang="en-US" sz="1400" dirty="0"/>
            <a:t> </a:t>
          </a:r>
          <a:r>
            <a:rPr lang="en-US" sz="1400" dirty="0" err="1"/>
            <a:t>ada</a:t>
          </a:r>
          <a:endParaRPr lang="en-US" sz="1400" dirty="0"/>
        </a:p>
      </dgm:t>
    </dgm:pt>
    <dgm:pt modelId="{63624EF0-AE8C-4CCB-A23E-BC598C22A96D}" type="parTrans" cxnId="{CA7B1F27-45C2-4AF1-AA92-8A2321C1C7C0}">
      <dgm:prSet/>
      <dgm:spPr/>
      <dgm:t>
        <a:bodyPr/>
        <a:lstStyle/>
        <a:p>
          <a:endParaRPr lang="en-US"/>
        </a:p>
      </dgm:t>
    </dgm:pt>
    <dgm:pt modelId="{4D0CE567-D9A0-4984-917F-3A246B46CF3E}" type="sibTrans" cxnId="{CA7B1F27-45C2-4AF1-AA92-8A2321C1C7C0}">
      <dgm:prSet/>
      <dgm:spPr/>
      <dgm:t>
        <a:bodyPr/>
        <a:lstStyle/>
        <a:p>
          <a:endParaRPr lang="en-US"/>
        </a:p>
      </dgm:t>
    </dgm:pt>
    <dgm:pt modelId="{9BD6EAF9-A73F-4F08-AD96-B2A2E9D1A8C4}">
      <dgm:prSet custT="1"/>
      <dgm:spPr/>
      <dgm:t>
        <a:bodyPr/>
        <a:lstStyle/>
        <a:p>
          <a:r>
            <a:rPr lang="en-US" sz="1400" dirty="0"/>
            <a:t>SPTJM yang </a:t>
          </a:r>
          <a:r>
            <a:rPr lang="en-US" sz="1400" dirty="0" err="1"/>
            <a:t>menyatakan</a:t>
          </a:r>
          <a:r>
            <a:rPr lang="en-US" sz="1400" dirty="0"/>
            <a:t> BMN </a:t>
          </a:r>
          <a:r>
            <a:rPr lang="en-US" sz="1400" dirty="0" err="1"/>
            <a:t>digunakan</a:t>
          </a:r>
          <a:r>
            <a:rPr lang="en-US" sz="1400" dirty="0"/>
            <a:t> </a:t>
          </a:r>
          <a:r>
            <a:rPr lang="en-US" sz="1400" dirty="0" err="1"/>
            <a:t>dalam</a:t>
          </a:r>
          <a:r>
            <a:rPr lang="en-US" sz="1400" dirty="0"/>
            <a:t> </a:t>
          </a:r>
          <a:r>
            <a:rPr lang="en-US" sz="1400" dirty="0" err="1"/>
            <a:t>penyelenggaraan</a:t>
          </a:r>
          <a:r>
            <a:rPr lang="en-US" sz="1400" dirty="0"/>
            <a:t> </a:t>
          </a:r>
          <a:r>
            <a:rPr lang="en-US" sz="1400" dirty="0" err="1"/>
            <a:t>tusi</a:t>
          </a:r>
          <a:endParaRPr lang="en-US" sz="1400" dirty="0"/>
        </a:p>
      </dgm:t>
    </dgm:pt>
    <dgm:pt modelId="{ED5C863D-FF03-4D52-A2C0-8A2E0D310375}" type="parTrans" cxnId="{1B405C4B-0C50-41EB-B35A-C77D26CEA950}">
      <dgm:prSet/>
      <dgm:spPr/>
      <dgm:t>
        <a:bodyPr/>
        <a:lstStyle/>
        <a:p>
          <a:endParaRPr lang="en-US"/>
        </a:p>
      </dgm:t>
    </dgm:pt>
    <dgm:pt modelId="{D4A29611-3660-4C3E-81C7-1AC9668C8ABA}" type="sibTrans" cxnId="{1B405C4B-0C50-41EB-B35A-C77D26CEA950}">
      <dgm:prSet/>
      <dgm:spPr/>
      <dgm:t>
        <a:bodyPr/>
        <a:lstStyle/>
        <a:p>
          <a:endParaRPr lang="en-US"/>
        </a:p>
      </dgm:t>
    </dgm:pt>
    <dgm:pt modelId="{061FA8C0-E6B5-456B-8231-BA135488DE18}" type="pres">
      <dgm:prSet presAssocID="{1DEC478A-507A-40D3-9549-C45885D5055F}" presName="Name0" presStyleCnt="0">
        <dgm:presLayoutVars>
          <dgm:dir/>
          <dgm:animLvl val="lvl"/>
          <dgm:resizeHandles val="exact"/>
        </dgm:presLayoutVars>
      </dgm:prSet>
      <dgm:spPr/>
    </dgm:pt>
    <dgm:pt modelId="{ED4737ED-B704-4E8C-A6E9-F21E5BF5428F}" type="pres">
      <dgm:prSet presAssocID="{2F9BBF3A-B763-4EAA-BF3F-3E7EEFB023B1}" presName="composite" presStyleCnt="0"/>
      <dgm:spPr/>
    </dgm:pt>
    <dgm:pt modelId="{926844E6-A390-44D7-9898-B8E8C93CB8C4}" type="pres">
      <dgm:prSet presAssocID="{2F9BBF3A-B763-4EAA-BF3F-3E7EEFB023B1}" presName="parTx" presStyleLbl="alignNode1" presStyleIdx="0" presStyleCnt="3" custScaleY="100000" custLinFactNeighborX="-374" custLinFactNeighborY="-84532">
        <dgm:presLayoutVars>
          <dgm:chMax val="0"/>
          <dgm:chPref val="0"/>
          <dgm:bulletEnabled val="1"/>
        </dgm:presLayoutVars>
      </dgm:prSet>
      <dgm:spPr/>
    </dgm:pt>
    <dgm:pt modelId="{CCB61431-7F4D-41CF-92E9-12E8CEA397F2}" type="pres">
      <dgm:prSet presAssocID="{2F9BBF3A-B763-4EAA-BF3F-3E7EEFB023B1}" presName="desTx" presStyleLbl="alignAccFollowNode1" presStyleIdx="0" presStyleCnt="3" custScaleY="91390" custLinFactNeighborX="342" custLinFactNeighborY="-6776">
        <dgm:presLayoutVars>
          <dgm:bulletEnabled val="1"/>
        </dgm:presLayoutVars>
      </dgm:prSet>
      <dgm:spPr/>
    </dgm:pt>
    <dgm:pt modelId="{95EA58DA-6B39-490A-ABDD-CB84992BCD8F}" type="pres">
      <dgm:prSet presAssocID="{3B144FAA-C75E-47D7-8E94-A0AB5B800041}" presName="space" presStyleCnt="0"/>
      <dgm:spPr/>
    </dgm:pt>
    <dgm:pt modelId="{207B0B40-4694-4B19-8F47-8B2077D987B1}" type="pres">
      <dgm:prSet presAssocID="{A23E5F48-CCBF-476E-BA70-3FF218C402E9}" presName="composite" presStyleCnt="0"/>
      <dgm:spPr/>
    </dgm:pt>
    <dgm:pt modelId="{59AF710C-05F4-4CD7-A479-1E41B4A21DA0}" type="pres">
      <dgm:prSet presAssocID="{A23E5F48-CCBF-476E-BA70-3FF218C402E9}" presName="parTx" presStyleLbl="alignNode1" presStyleIdx="1" presStyleCnt="3" custLinFactNeighborX="-7395" custLinFactNeighborY="-67218">
        <dgm:presLayoutVars>
          <dgm:chMax val="0"/>
          <dgm:chPref val="0"/>
          <dgm:bulletEnabled val="1"/>
        </dgm:presLayoutVars>
      </dgm:prSet>
      <dgm:spPr/>
    </dgm:pt>
    <dgm:pt modelId="{652ABDFD-992C-4461-9123-7B97BFF4D317}" type="pres">
      <dgm:prSet presAssocID="{A23E5F48-CCBF-476E-BA70-3FF218C402E9}" presName="desTx" presStyleLbl="alignAccFollowNode1" presStyleIdx="1" presStyleCnt="3" custLinFactNeighborX="-7366" custLinFactNeighborY="-354">
        <dgm:presLayoutVars>
          <dgm:bulletEnabled val="1"/>
        </dgm:presLayoutVars>
      </dgm:prSet>
      <dgm:spPr/>
    </dgm:pt>
    <dgm:pt modelId="{EBB93CCD-7716-4321-A614-0B0D5FB87FDF}" type="pres">
      <dgm:prSet presAssocID="{1267B3A1-D8B0-480E-8B00-6D299269DEB0}" presName="space" presStyleCnt="0"/>
      <dgm:spPr/>
    </dgm:pt>
    <dgm:pt modelId="{658B7013-5EB2-4181-B028-5A2C433DB885}" type="pres">
      <dgm:prSet presAssocID="{35D62DB6-0840-48DC-A9B0-1B6AC88F8C4B}" presName="composite" presStyleCnt="0"/>
      <dgm:spPr/>
    </dgm:pt>
    <dgm:pt modelId="{46A3D94E-2FBF-4B24-A646-4F9E1199CFA9}" type="pres">
      <dgm:prSet presAssocID="{35D62DB6-0840-48DC-A9B0-1B6AC88F8C4B}" presName="parTx" presStyleLbl="alignNode1" presStyleIdx="2" presStyleCnt="3" custLinFactNeighborX="-17528" custLinFactNeighborY="-67218">
        <dgm:presLayoutVars>
          <dgm:chMax val="0"/>
          <dgm:chPref val="0"/>
          <dgm:bulletEnabled val="1"/>
        </dgm:presLayoutVars>
      </dgm:prSet>
      <dgm:spPr/>
    </dgm:pt>
    <dgm:pt modelId="{B738B4D2-AE39-473F-ADD4-8FDB0A741D53}" type="pres">
      <dgm:prSet presAssocID="{35D62DB6-0840-48DC-A9B0-1B6AC88F8C4B}" presName="desTx" presStyleLbl="alignAccFollowNode1" presStyleIdx="2" presStyleCnt="3" custLinFactNeighborX="-17570" custLinFactNeighborY="-396">
        <dgm:presLayoutVars>
          <dgm:bulletEnabled val="1"/>
        </dgm:presLayoutVars>
      </dgm:prSet>
      <dgm:spPr/>
    </dgm:pt>
  </dgm:ptLst>
  <dgm:cxnLst>
    <dgm:cxn modelId="{37256D08-4693-4508-92DE-2DB63E11B4DA}" srcId="{E4F4587A-9C32-4CCF-9BD3-6735C08DDD92}" destId="{0EC83497-D71B-4DA3-9BF2-4E43FD4A9265}" srcOrd="1" destOrd="0" parTransId="{0659CA09-698B-491A-B9D4-7DF9E53B7C93}" sibTransId="{B863360A-2656-4638-B91D-8D463C97CA55}"/>
    <dgm:cxn modelId="{476C3909-5552-47DF-842A-73360AFCED1E}" srcId="{2F9BBF3A-B763-4EAA-BF3F-3E7EEFB023B1}" destId="{E4F4587A-9C32-4CCF-9BD3-6735C08DDD92}" srcOrd="1" destOrd="0" parTransId="{5CF8164A-FD9D-4781-BA04-F4C74908D6D4}" sibTransId="{1EF07329-1F48-410C-90C6-E353166BAE60}"/>
    <dgm:cxn modelId="{4C120310-C54F-4247-BEBE-6DD5D5FCFCDA}" srcId="{35D62DB6-0840-48DC-A9B0-1B6AC88F8C4B}" destId="{38326478-7461-4A17-92DC-DFA53F3034CD}" srcOrd="1" destOrd="0" parTransId="{12D645B7-319A-4081-804E-5F3FFD692894}" sibTransId="{D4644C2F-D886-47C2-B6C7-C4516919DDDE}"/>
    <dgm:cxn modelId="{6B387A13-8CFD-496F-B78E-603188E6175A}" srcId="{35D62DB6-0840-48DC-A9B0-1B6AC88F8C4B}" destId="{B224E3EC-12A0-4091-9965-A8F54692FBC2}" srcOrd="3" destOrd="0" parTransId="{339703EB-9559-4652-AEB8-ACE8E9F1ED37}" sibTransId="{15793BE3-C243-471E-B00D-8540B62FB1F3}"/>
    <dgm:cxn modelId="{CA7B1F27-45C2-4AF1-AA92-8A2321C1C7C0}" srcId="{9881B99E-3AFF-4546-944F-8724CFC48F87}" destId="{AB5F6EB6-812F-4392-9609-A3149A458D4D}" srcOrd="2" destOrd="0" parTransId="{63624EF0-AE8C-4CCB-A23E-BC598C22A96D}" sibTransId="{4D0CE567-D9A0-4984-917F-3A246B46CF3E}"/>
    <dgm:cxn modelId="{A44D622C-3A8D-4BD7-9AAE-784F3AE5BFD2}" type="presOf" srcId="{96A34CDC-ED58-494F-8AD4-6BB4433D1564}" destId="{B738B4D2-AE39-473F-ADD4-8FDB0A741D53}" srcOrd="0" destOrd="5" presId="urn:microsoft.com/office/officeart/2005/8/layout/hList1"/>
    <dgm:cxn modelId="{2D854034-AE75-4F20-8704-0FFD1409CEEA}" type="presOf" srcId="{D8F9E094-B180-4A93-8A60-C1D9C10896FB}" destId="{652ABDFD-992C-4461-9123-7B97BFF4D317}" srcOrd="0" destOrd="2" presId="urn:microsoft.com/office/officeart/2005/8/layout/hList1"/>
    <dgm:cxn modelId="{72E2EC35-6EA0-4611-91F7-74B818CD66D0}" srcId="{35D62DB6-0840-48DC-A9B0-1B6AC88F8C4B}" destId="{05770F8A-D9A4-4CE4-ADB9-9C270AB82CAC}" srcOrd="0" destOrd="0" parTransId="{152AC732-2631-4F9A-83A3-A31CA8A40F59}" sibTransId="{0A0C769A-AE5C-4940-AE22-7B7FC6F414B1}"/>
    <dgm:cxn modelId="{C2B68B3D-39FA-4F98-94CF-203F4171177D}" srcId="{35D62DB6-0840-48DC-A9B0-1B6AC88F8C4B}" destId="{7FA2CD7C-6836-4F5C-A825-BD4C1D150D40}" srcOrd="2" destOrd="0" parTransId="{57AD6502-C9A7-4CD5-AD4F-29B54C5C2A96}" sibTransId="{85737250-9F7D-4BF2-B725-73450A677C4B}"/>
    <dgm:cxn modelId="{E7C7795E-4447-4266-AA67-232320D3D25F}" type="presOf" srcId="{7FA2CD7C-6836-4F5C-A825-BD4C1D150D40}" destId="{B738B4D2-AE39-473F-ADD4-8FDB0A741D53}" srcOrd="0" destOrd="2" presId="urn:microsoft.com/office/officeart/2005/8/layout/hList1"/>
    <dgm:cxn modelId="{FE826163-C90E-401D-8CC0-7C440A0A6CB2}" srcId="{E4F4587A-9C32-4CCF-9BD3-6735C08DDD92}" destId="{3B8183D1-C85B-488D-8BAE-0D3C64218D90}" srcOrd="4" destOrd="0" parTransId="{3C15C368-2199-486D-9EFA-B47C687439BC}" sibTransId="{9C572718-F4E1-4385-B092-1876F29FD1C8}"/>
    <dgm:cxn modelId="{33E86F43-7929-4B51-BCB9-CA9B36200B87}" srcId="{2F9BBF3A-B763-4EAA-BF3F-3E7EEFB023B1}" destId="{B439A8F4-912A-4C1F-A0EF-DA8B1602168B}" srcOrd="0" destOrd="0" parTransId="{B3E7D980-0D38-45E6-A665-D16FA1552A75}" sibTransId="{07ED165E-B82C-4511-8A21-DC1E8E9E2520}"/>
    <dgm:cxn modelId="{A4A47A44-2B6B-4A46-AEB0-C38F5F40F26A}" type="presOf" srcId="{35D62DB6-0840-48DC-A9B0-1B6AC88F8C4B}" destId="{46A3D94E-2FBF-4B24-A646-4F9E1199CFA9}" srcOrd="0" destOrd="0" presId="urn:microsoft.com/office/officeart/2005/8/layout/hList1"/>
    <dgm:cxn modelId="{5E005B66-8767-4213-B48D-0164EB463959}" type="presOf" srcId="{EDE34091-3B5E-4872-B3C7-FB76689B17C9}" destId="{652ABDFD-992C-4461-9123-7B97BFF4D317}" srcOrd="0" destOrd="0" presId="urn:microsoft.com/office/officeart/2005/8/layout/hList1"/>
    <dgm:cxn modelId="{D91FBE46-4A72-49F5-B611-AAE33EECA6EF}" srcId="{35D62DB6-0840-48DC-A9B0-1B6AC88F8C4B}" destId="{9881B99E-3AFF-4546-944F-8724CFC48F87}" srcOrd="4" destOrd="0" parTransId="{BEB5658C-9D75-43C3-910F-D58E1305520C}" sibTransId="{A8043DFE-EF8C-4021-9E56-589978C4D11F}"/>
    <dgm:cxn modelId="{CF6F1E67-E06A-484B-A423-DB4C67762327}" srcId="{9881B99E-3AFF-4546-944F-8724CFC48F87}" destId="{96A34CDC-ED58-494F-8AD4-6BB4433D1564}" srcOrd="0" destOrd="0" parTransId="{BA331572-2AF1-4D2D-BA68-584ABE6695AC}" sibTransId="{05966375-E1B9-4B17-861E-F5DECCD7BEA9}"/>
    <dgm:cxn modelId="{44FFA247-C6DB-4A98-8EFA-894F2E8E22F4}" srcId="{1DEC478A-507A-40D3-9549-C45885D5055F}" destId="{2F9BBF3A-B763-4EAA-BF3F-3E7EEFB023B1}" srcOrd="0" destOrd="0" parTransId="{ABD525A7-1175-48C4-B321-3EF728E7E9DC}" sibTransId="{3B144FAA-C75E-47D7-8E94-A0AB5B800041}"/>
    <dgm:cxn modelId="{1B405C4B-0C50-41EB-B35A-C77D26CEA950}" srcId="{9881B99E-3AFF-4546-944F-8724CFC48F87}" destId="{9BD6EAF9-A73F-4F08-AD96-B2A2E9D1A8C4}" srcOrd="3" destOrd="0" parTransId="{ED5C863D-FF03-4D52-A2C0-8A2E0D310375}" sibTransId="{D4A29611-3660-4C3E-81C7-1AC9668C8ABA}"/>
    <dgm:cxn modelId="{ED7D794B-3A1A-4789-A423-13E492DE74A0}" type="presOf" srcId="{95D0A5A0-D636-47E2-AA98-BC0BC73B9FF2}" destId="{652ABDFD-992C-4461-9123-7B97BFF4D317}" srcOrd="0" destOrd="1" presId="urn:microsoft.com/office/officeart/2005/8/layout/hList1"/>
    <dgm:cxn modelId="{9B58F16E-6C24-467B-BB00-9A88712A48FA}" srcId="{A23E5F48-CCBF-476E-BA70-3FF218C402E9}" destId="{95D0A5A0-D636-47E2-AA98-BC0BC73B9FF2}" srcOrd="1" destOrd="0" parTransId="{F108C11D-A705-42F8-808A-BEE6A1B752FF}" sibTransId="{8A99BCD6-8D6A-477B-AEC9-CF1E1F0BF8BC}"/>
    <dgm:cxn modelId="{42970750-B6F9-4C0B-BE19-B7204C97976B}" type="presOf" srcId="{67E10D3F-1E85-4881-A3E2-416265C38BE3}" destId="{652ABDFD-992C-4461-9123-7B97BFF4D317}" srcOrd="0" destOrd="3" presId="urn:microsoft.com/office/officeart/2005/8/layout/hList1"/>
    <dgm:cxn modelId="{CF90C473-BFFE-4C60-8B1B-81EB540A3739}" type="presOf" srcId="{38326478-7461-4A17-92DC-DFA53F3034CD}" destId="{B738B4D2-AE39-473F-ADD4-8FDB0A741D53}" srcOrd="0" destOrd="1" presId="urn:microsoft.com/office/officeart/2005/8/layout/hList1"/>
    <dgm:cxn modelId="{F4A0A778-357E-4C8F-B9F6-017C0FE76D11}" srcId="{E4F4587A-9C32-4CCF-9BD3-6735C08DDD92}" destId="{49EFB5E4-5DA9-4D74-9B04-FFFEAD3A2B68}" srcOrd="3" destOrd="0" parTransId="{250D2B5C-5629-4EF6-A972-8577057BAE8C}" sibTransId="{D37F79F1-894B-4F9D-A75C-2AC8DD5F61BC}"/>
    <dgm:cxn modelId="{D8D1F57E-D9CC-4928-B27C-67380F85F149}" srcId="{1DEC478A-507A-40D3-9549-C45885D5055F}" destId="{35D62DB6-0840-48DC-A9B0-1B6AC88F8C4B}" srcOrd="2" destOrd="0" parTransId="{3586CE20-8179-400C-BE4C-5A2AC416A848}" sibTransId="{17649045-077F-4AA9-A643-427445500A8A}"/>
    <dgm:cxn modelId="{B6DB5587-FB48-4EC9-8BBE-4B5E73DF03F4}" type="presOf" srcId="{AB5F6EB6-812F-4392-9609-A3149A458D4D}" destId="{B738B4D2-AE39-473F-ADD4-8FDB0A741D53}" srcOrd="0" destOrd="7" presId="urn:microsoft.com/office/officeart/2005/8/layout/hList1"/>
    <dgm:cxn modelId="{9C7ED888-07FF-4B2F-ADC5-A122CF676F6A}" type="presOf" srcId="{FFD4E3FA-C622-48B6-82A3-03334B38E912}" destId="{CCB61431-7F4D-41CF-92E9-12E8CEA397F2}" srcOrd="0" destOrd="2" presId="urn:microsoft.com/office/officeart/2005/8/layout/hList1"/>
    <dgm:cxn modelId="{FF128189-F049-49DF-BC64-7037311FCD25}" type="presOf" srcId="{0EC83497-D71B-4DA3-9BF2-4E43FD4A9265}" destId="{CCB61431-7F4D-41CF-92E9-12E8CEA397F2}" srcOrd="0" destOrd="3" presId="urn:microsoft.com/office/officeart/2005/8/layout/hList1"/>
    <dgm:cxn modelId="{4CCDB690-C829-4041-9167-F5661872AE8B}" srcId="{A23E5F48-CCBF-476E-BA70-3FF218C402E9}" destId="{D8F9E094-B180-4A93-8A60-C1D9C10896FB}" srcOrd="2" destOrd="0" parTransId="{B204ADAC-1B51-4254-B236-1CD8FA856A45}" sibTransId="{4F783167-4EFC-4C51-99BA-E97A4296AA0F}"/>
    <dgm:cxn modelId="{44A22A97-A4F1-4EFE-957A-5E68DD1F73C7}" type="presOf" srcId="{611C604F-DE85-4E9D-AABC-4AD8C98DF02C}" destId="{CCB61431-7F4D-41CF-92E9-12E8CEA397F2}" srcOrd="0" destOrd="4" presId="urn:microsoft.com/office/officeart/2005/8/layout/hList1"/>
    <dgm:cxn modelId="{A482C5A1-818E-47D5-A648-ABF88C77BBED}" type="presOf" srcId="{9BD6EAF9-A73F-4F08-AD96-B2A2E9D1A8C4}" destId="{B738B4D2-AE39-473F-ADD4-8FDB0A741D53}" srcOrd="0" destOrd="8" presId="urn:microsoft.com/office/officeart/2005/8/layout/hList1"/>
    <dgm:cxn modelId="{E76E16A2-F6F9-4005-9B83-01ACD14CF48D}" type="presOf" srcId="{E4F4587A-9C32-4CCF-9BD3-6735C08DDD92}" destId="{CCB61431-7F4D-41CF-92E9-12E8CEA397F2}" srcOrd="0" destOrd="1" presId="urn:microsoft.com/office/officeart/2005/8/layout/hList1"/>
    <dgm:cxn modelId="{286289A8-1C8A-4E8C-A1F0-6DE3E1448665}" srcId="{E4F4587A-9C32-4CCF-9BD3-6735C08DDD92}" destId="{611C604F-DE85-4E9D-AABC-4AD8C98DF02C}" srcOrd="2" destOrd="0" parTransId="{118EF41D-0CD1-4ADD-9666-FAE3F513D830}" sibTransId="{71C9FEE0-B2AF-4C16-B38C-32BC06B88C29}"/>
    <dgm:cxn modelId="{9DE5EFAB-1901-45A2-88F0-33E4150DEFFC}" type="presOf" srcId="{1DEC478A-507A-40D3-9549-C45885D5055F}" destId="{061FA8C0-E6B5-456B-8231-BA135488DE18}" srcOrd="0" destOrd="0" presId="urn:microsoft.com/office/officeart/2005/8/layout/hList1"/>
    <dgm:cxn modelId="{351884B0-98FD-4DB7-9CCD-E42EA1486D1A}" type="presOf" srcId="{D87771F7-3632-45CE-859C-E79E412A92FD}" destId="{B738B4D2-AE39-473F-ADD4-8FDB0A741D53}" srcOrd="0" destOrd="6" presId="urn:microsoft.com/office/officeart/2005/8/layout/hList1"/>
    <dgm:cxn modelId="{6E81EBBD-CD5A-41CC-86F6-93F174CB0749}" type="presOf" srcId="{49EFB5E4-5DA9-4D74-9B04-FFFEAD3A2B68}" destId="{CCB61431-7F4D-41CF-92E9-12E8CEA397F2}" srcOrd="0" destOrd="5" presId="urn:microsoft.com/office/officeart/2005/8/layout/hList1"/>
    <dgm:cxn modelId="{01E760BE-D902-4959-809C-FA30318EF798}" type="presOf" srcId="{B224E3EC-12A0-4091-9965-A8F54692FBC2}" destId="{B738B4D2-AE39-473F-ADD4-8FDB0A741D53}" srcOrd="0" destOrd="3" presId="urn:microsoft.com/office/officeart/2005/8/layout/hList1"/>
    <dgm:cxn modelId="{5AA5C5CF-05FA-44CF-A2D8-6DBACEBC0B19}" type="presOf" srcId="{2F9BBF3A-B763-4EAA-BF3F-3E7EEFB023B1}" destId="{926844E6-A390-44D7-9898-B8E8C93CB8C4}" srcOrd="0" destOrd="0" presId="urn:microsoft.com/office/officeart/2005/8/layout/hList1"/>
    <dgm:cxn modelId="{6D64C4D0-C21A-4C7A-BAA3-2E4299073414}" srcId="{1DEC478A-507A-40D3-9549-C45885D5055F}" destId="{A23E5F48-CCBF-476E-BA70-3FF218C402E9}" srcOrd="1" destOrd="0" parTransId="{12C63D95-F77A-4DA9-91BF-7F28EA7083B8}" sibTransId="{1267B3A1-D8B0-480E-8B00-6D299269DEB0}"/>
    <dgm:cxn modelId="{A72666D4-D9F3-480D-9B0E-26A2C8E822BB}" type="presOf" srcId="{3B8183D1-C85B-488D-8BAE-0D3C64218D90}" destId="{CCB61431-7F4D-41CF-92E9-12E8CEA397F2}" srcOrd="0" destOrd="6" presId="urn:microsoft.com/office/officeart/2005/8/layout/hList1"/>
    <dgm:cxn modelId="{6B00CCD5-3E42-4662-9588-AC5D6E18EE8C}" srcId="{E4F4587A-9C32-4CCF-9BD3-6735C08DDD92}" destId="{FFD4E3FA-C622-48B6-82A3-03334B38E912}" srcOrd="0" destOrd="0" parTransId="{08E3BD7E-29F5-4572-BF82-0C21CE0F39D0}" sibTransId="{A57CEE1A-8E08-4A34-AD38-E5F4129EE814}"/>
    <dgm:cxn modelId="{BEBE2CDF-7034-4617-A255-AABC22ADB4C6}" type="presOf" srcId="{9881B99E-3AFF-4546-944F-8724CFC48F87}" destId="{B738B4D2-AE39-473F-ADD4-8FDB0A741D53}" srcOrd="0" destOrd="4" presId="urn:microsoft.com/office/officeart/2005/8/layout/hList1"/>
    <dgm:cxn modelId="{70C45CE5-71E5-47FB-B2EF-DA2941EEBFDB}" srcId="{A23E5F48-CCBF-476E-BA70-3FF218C402E9}" destId="{67E10D3F-1E85-4881-A3E2-416265C38BE3}" srcOrd="3" destOrd="0" parTransId="{B269B0AE-F307-4250-B121-19515A60AA39}" sibTransId="{D2FDE689-68A4-4107-B50C-F263EA686E71}"/>
    <dgm:cxn modelId="{50AD67E8-0FDC-481E-9BA4-0344B9360DA2}" type="presOf" srcId="{B439A8F4-912A-4C1F-A0EF-DA8B1602168B}" destId="{CCB61431-7F4D-41CF-92E9-12E8CEA397F2}" srcOrd="0" destOrd="0" presId="urn:microsoft.com/office/officeart/2005/8/layout/hList1"/>
    <dgm:cxn modelId="{933BB0EA-DBF5-49FD-AC00-0847E3F32A3D}" type="presOf" srcId="{05770F8A-D9A4-4CE4-ADB9-9C270AB82CAC}" destId="{B738B4D2-AE39-473F-ADD4-8FDB0A741D53}" srcOrd="0" destOrd="0" presId="urn:microsoft.com/office/officeart/2005/8/layout/hList1"/>
    <dgm:cxn modelId="{DED451EE-2EB2-4889-A778-86E25B07BF00}" srcId="{A23E5F48-CCBF-476E-BA70-3FF218C402E9}" destId="{EDE34091-3B5E-4872-B3C7-FB76689B17C9}" srcOrd="0" destOrd="0" parTransId="{CF6CF59B-9DC4-4F72-8BFD-CE3DB8139492}" sibTransId="{D2F1EFF7-B4FB-418C-9D5B-3FD663302EDC}"/>
    <dgm:cxn modelId="{2035BDF8-4249-4BDF-8486-B54E94751832}" srcId="{9881B99E-3AFF-4546-944F-8724CFC48F87}" destId="{D87771F7-3632-45CE-859C-E79E412A92FD}" srcOrd="1" destOrd="0" parTransId="{394554CD-513C-425F-9DAE-9C0166A7506D}" sibTransId="{83111546-6D79-4545-BB32-478374E4E9D6}"/>
    <dgm:cxn modelId="{646735FD-DF19-46AF-BA45-E370236B579D}" type="presOf" srcId="{A23E5F48-CCBF-476E-BA70-3FF218C402E9}" destId="{59AF710C-05F4-4CD7-A479-1E41B4A21DA0}" srcOrd="0" destOrd="0" presId="urn:microsoft.com/office/officeart/2005/8/layout/hList1"/>
    <dgm:cxn modelId="{A1E069A1-3047-4234-A6BC-A54A20BA037A}" type="presParOf" srcId="{061FA8C0-E6B5-456B-8231-BA135488DE18}" destId="{ED4737ED-B704-4E8C-A6E9-F21E5BF5428F}" srcOrd="0" destOrd="0" presId="urn:microsoft.com/office/officeart/2005/8/layout/hList1"/>
    <dgm:cxn modelId="{42D29E75-7522-4899-ABFA-E87ED5669E8E}" type="presParOf" srcId="{ED4737ED-B704-4E8C-A6E9-F21E5BF5428F}" destId="{926844E6-A390-44D7-9898-B8E8C93CB8C4}" srcOrd="0" destOrd="0" presId="urn:microsoft.com/office/officeart/2005/8/layout/hList1"/>
    <dgm:cxn modelId="{2033491F-EE55-42FE-A449-D8849AF61E32}" type="presParOf" srcId="{ED4737ED-B704-4E8C-A6E9-F21E5BF5428F}" destId="{CCB61431-7F4D-41CF-92E9-12E8CEA397F2}" srcOrd="1" destOrd="0" presId="urn:microsoft.com/office/officeart/2005/8/layout/hList1"/>
    <dgm:cxn modelId="{530B4110-77E2-4AFA-A9CA-242A76484B58}" type="presParOf" srcId="{061FA8C0-E6B5-456B-8231-BA135488DE18}" destId="{95EA58DA-6B39-490A-ABDD-CB84992BCD8F}" srcOrd="1" destOrd="0" presId="urn:microsoft.com/office/officeart/2005/8/layout/hList1"/>
    <dgm:cxn modelId="{4DD1276F-9471-4DD7-805F-084090910627}" type="presParOf" srcId="{061FA8C0-E6B5-456B-8231-BA135488DE18}" destId="{207B0B40-4694-4B19-8F47-8B2077D987B1}" srcOrd="2" destOrd="0" presId="urn:microsoft.com/office/officeart/2005/8/layout/hList1"/>
    <dgm:cxn modelId="{8623C607-BC96-4F2F-9CE5-55BE79A291AB}" type="presParOf" srcId="{207B0B40-4694-4B19-8F47-8B2077D987B1}" destId="{59AF710C-05F4-4CD7-A479-1E41B4A21DA0}" srcOrd="0" destOrd="0" presId="urn:microsoft.com/office/officeart/2005/8/layout/hList1"/>
    <dgm:cxn modelId="{F4477157-AF23-4F9C-820D-1E95620FE362}" type="presParOf" srcId="{207B0B40-4694-4B19-8F47-8B2077D987B1}" destId="{652ABDFD-992C-4461-9123-7B97BFF4D317}" srcOrd="1" destOrd="0" presId="urn:microsoft.com/office/officeart/2005/8/layout/hList1"/>
    <dgm:cxn modelId="{B5B33FF4-E503-4412-BE51-D7F7411BD643}" type="presParOf" srcId="{061FA8C0-E6B5-456B-8231-BA135488DE18}" destId="{EBB93CCD-7716-4321-A614-0B0D5FB87FDF}" srcOrd="3" destOrd="0" presId="urn:microsoft.com/office/officeart/2005/8/layout/hList1"/>
    <dgm:cxn modelId="{D1916AD0-058E-4D57-9AB6-3BDE3299F686}" type="presParOf" srcId="{061FA8C0-E6B5-456B-8231-BA135488DE18}" destId="{658B7013-5EB2-4181-B028-5A2C433DB885}" srcOrd="4" destOrd="0" presId="urn:microsoft.com/office/officeart/2005/8/layout/hList1"/>
    <dgm:cxn modelId="{A02129C4-F215-48C9-9D41-DDD0B0E5C35E}" type="presParOf" srcId="{658B7013-5EB2-4181-B028-5A2C433DB885}" destId="{46A3D94E-2FBF-4B24-A646-4F9E1199CFA9}" srcOrd="0" destOrd="0" presId="urn:microsoft.com/office/officeart/2005/8/layout/hList1"/>
    <dgm:cxn modelId="{4CF78F3C-7421-4616-9423-09F9051E21E7}" type="presParOf" srcId="{658B7013-5EB2-4181-B028-5A2C433DB885}" destId="{B738B4D2-AE39-473F-ADD4-8FDB0A741D53}"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26C8D8E-8FB6-436D-A17D-90C3EA016C92}" type="doc">
      <dgm:prSet loTypeId="urn:microsoft.com/office/officeart/2005/8/layout/radial5" loCatId="cycle" qsTypeId="urn:microsoft.com/office/officeart/2005/8/quickstyle/simple1" qsCatId="simple" csTypeId="urn:microsoft.com/office/officeart/2005/8/colors/accent1_2" csCatId="accent1" phldr="1"/>
      <dgm:spPr/>
      <dgm:t>
        <a:bodyPr/>
        <a:lstStyle/>
        <a:p>
          <a:endParaRPr lang="en-US"/>
        </a:p>
      </dgm:t>
    </dgm:pt>
    <dgm:pt modelId="{6C919C9F-2065-4A22-B389-DAEBC4050302}">
      <dgm:prSet phldrT="[Text]" custT="1"/>
      <dgm:spPr/>
      <dgm:t>
        <a:bodyPr/>
        <a:lstStyle/>
        <a:p>
          <a:r>
            <a:rPr lang="en-US" sz="1800" b="1" dirty="0" err="1">
              <a:solidFill>
                <a:schemeClr val="tx1"/>
              </a:solidFill>
            </a:rPr>
            <a:t>Selain</a:t>
          </a:r>
          <a:r>
            <a:rPr lang="en-US" sz="1800" b="1" dirty="0">
              <a:solidFill>
                <a:schemeClr val="tx1"/>
              </a:solidFill>
            </a:rPr>
            <a:t> </a:t>
          </a:r>
          <a:r>
            <a:rPr lang="en-US" sz="1800" b="1" dirty="0" err="1">
              <a:solidFill>
                <a:schemeClr val="tx1"/>
              </a:solidFill>
            </a:rPr>
            <a:t>tanah</a:t>
          </a:r>
          <a:r>
            <a:rPr lang="en-US" sz="1800" b="1" dirty="0">
              <a:solidFill>
                <a:schemeClr val="tx1"/>
              </a:solidFill>
            </a:rPr>
            <a:t> </a:t>
          </a:r>
          <a:r>
            <a:rPr lang="en-US" sz="1800" b="1" dirty="0" err="1">
              <a:solidFill>
                <a:schemeClr val="tx1"/>
              </a:solidFill>
            </a:rPr>
            <a:t>dan</a:t>
          </a:r>
          <a:r>
            <a:rPr lang="en-US" sz="1800" b="1" dirty="0">
              <a:solidFill>
                <a:schemeClr val="tx1"/>
              </a:solidFill>
            </a:rPr>
            <a:t>/</a:t>
          </a:r>
          <a:r>
            <a:rPr lang="en-US" sz="1800" b="1" dirty="0" err="1">
              <a:solidFill>
                <a:schemeClr val="tx1"/>
              </a:solidFill>
            </a:rPr>
            <a:t>atau</a:t>
          </a:r>
          <a:r>
            <a:rPr lang="en-US" sz="1800" b="1" dirty="0">
              <a:solidFill>
                <a:schemeClr val="tx1"/>
              </a:solidFill>
            </a:rPr>
            <a:t> </a:t>
          </a:r>
          <a:r>
            <a:rPr lang="en-US" sz="1800" b="1" dirty="0" err="1">
              <a:solidFill>
                <a:schemeClr val="tx1"/>
              </a:solidFill>
            </a:rPr>
            <a:t>bangunan</a:t>
          </a:r>
          <a:r>
            <a:rPr lang="en-US" sz="1800" b="1" dirty="0">
              <a:solidFill>
                <a:schemeClr val="tx1"/>
              </a:solidFill>
            </a:rPr>
            <a:t> </a:t>
          </a:r>
          <a:r>
            <a:rPr lang="en-US" sz="1800" b="1" dirty="0" err="1">
              <a:solidFill>
                <a:schemeClr val="tx1"/>
              </a:solidFill>
            </a:rPr>
            <a:t>dengan</a:t>
          </a:r>
          <a:r>
            <a:rPr lang="en-US" sz="1800" b="1" dirty="0">
              <a:solidFill>
                <a:schemeClr val="tx1"/>
              </a:solidFill>
            </a:rPr>
            <a:t> </a:t>
          </a:r>
          <a:r>
            <a:rPr lang="en-US" sz="1800" b="1" dirty="0" err="1">
              <a:solidFill>
                <a:schemeClr val="tx1"/>
              </a:solidFill>
            </a:rPr>
            <a:t>nilai</a:t>
          </a:r>
          <a:r>
            <a:rPr lang="en-US" sz="1800" b="1" dirty="0">
              <a:solidFill>
                <a:schemeClr val="tx1"/>
              </a:solidFill>
            </a:rPr>
            <a:t> </a:t>
          </a:r>
          <a:r>
            <a:rPr lang="en-US" sz="1800" b="1" dirty="0" err="1">
              <a:solidFill>
                <a:schemeClr val="tx1"/>
              </a:solidFill>
            </a:rPr>
            <a:t>perolehan</a:t>
          </a:r>
          <a:r>
            <a:rPr lang="en-US" sz="1800" b="1" dirty="0">
              <a:solidFill>
                <a:schemeClr val="tx1"/>
              </a:solidFill>
            </a:rPr>
            <a:t> </a:t>
          </a:r>
          <a:r>
            <a:rPr lang="en-US" sz="1800" b="1" dirty="0" err="1">
              <a:solidFill>
                <a:schemeClr val="tx1"/>
              </a:solidFill>
            </a:rPr>
            <a:t>sampai</a:t>
          </a:r>
          <a:r>
            <a:rPr lang="en-US" sz="1800" b="1" dirty="0">
              <a:solidFill>
                <a:schemeClr val="tx1"/>
              </a:solidFill>
            </a:rPr>
            <a:t> </a:t>
          </a:r>
          <a:r>
            <a:rPr lang="en-US" sz="1800" b="1" dirty="0" err="1">
              <a:solidFill>
                <a:schemeClr val="tx1"/>
              </a:solidFill>
            </a:rPr>
            <a:t>dengan</a:t>
          </a:r>
          <a:r>
            <a:rPr lang="en-US" sz="1800" b="1" dirty="0">
              <a:solidFill>
                <a:schemeClr val="tx1"/>
              </a:solidFill>
            </a:rPr>
            <a:t> Rp100.000.000,- </a:t>
          </a:r>
          <a:r>
            <a:rPr lang="en-US" sz="1800" b="1" dirty="0" err="1">
              <a:solidFill>
                <a:schemeClr val="tx1"/>
              </a:solidFill>
            </a:rPr>
            <a:t>dan</a:t>
          </a:r>
          <a:r>
            <a:rPr lang="en-US" sz="1800" b="1" dirty="0">
              <a:solidFill>
                <a:schemeClr val="tx1"/>
              </a:solidFill>
            </a:rPr>
            <a:t>/</a:t>
          </a:r>
          <a:r>
            <a:rPr lang="en-US" sz="1800" b="1" dirty="0" err="1">
              <a:solidFill>
                <a:schemeClr val="tx1"/>
              </a:solidFill>
            </a:rPr>
            <a:t>atau</a:t>
          </a:r>
          <a:r>
            <a:rPr lang="en-US" sz="1800" b="1" dirty="0">
              <a:solidFill>
                <a:schemeClr val="tx1"/>
              </a:solidFill>
            </a:rPr>
            <a:t> </a:t>
          </a:r>
          <a:r>
            <a:rPr lang="en-US" sz="1800" b="1" dirty="0" err="1">
              <a:solidFill>
                <a:schemeClr val="tx1"/>
              </a:solidFill>
            </a:rPr>
            <a:t>alutsista</a:t>
          </a:r>
          <a:endParaRPr lang="en-US" sz="1800" b="1" dirty="0">
            <a:solidFill>
              <a:schemeClr val="tx1"/>
            </a:solidFill>
          </a:endParaRPr>
        </a:p>
      </dgm:t>
    </dgm:pt>
    <dgm:pt modelId="{67C0DB26-3092-4CE4-8A77-2EFE3CC72135}" type="parTrans" cxnId="{73AE215A-47B4-4F85-9C68-748BF13A85D0}">
      <dgm:prSet/>
      <dgm:spPr/>
      <dgm:t>
        <a:bodyPr/>
        <a:lstStyle/>
        <a:p>
          <a:endParaRPr lang="en-US"/>
        </a:p>
      </dgm:t>
    </dgm:pt>
    <dgm:pt modelId="{9D37FDE2-4A99-42EA-8714-1F6F503AE41A}" type="sibTrans" cxnId="{73AE215A-47B4-4F85-9C68-748BF13A85D0}">
      <dgm:prSet/>
      <dgm:spPr/>
      <dgm:t>
        <a:bodyPr/>
        <a:lstStyle/>
        <a:p>
          <a:endParaRPr lang="en-US"/>
        </a:p>
      </dgm:t>
    </dgm:pt>
    <dgm:pt modelId="{F03B7BA9-7387-4031-80D5-8E64E31ECA45}">
      <dgm:prSet phldrT="[Text]" custT="1"/>
      <dgm:spPr/>
      <dgm:t>
        <a:bodyPr/>
        <a:lstStyle/>
        <a:p>
          <a:r>
            <a:rPr lang="en-US" sz="1800" b="1" dirty="0" err="1">
              <a:solidFill>
                <a:schemeClr val="tx1"/>
              </a:solidFill>
            </a:rPr>
            <a:t>Didahului</a:t>
          </a:r>
          <a:r>
            <a:rPr lang="en-US" sz="1800" b="1" dirty="0">
              <a:solidFill>
                <a:schemeClr val="tx1"/>
              </a:solidFill>
            </a:rPr>
            <a:t> </a:t>
          </a:r>
          <a:r>
            <a:rPr lang="en-US" sz="1800" b="1" dirty="0" err="1">
              <a:solidFill>
                <a:schemeClr val="tx1"/>
              </a:solidFill>
            </a:rPr>
            <a:t>permoho</a:t>
          </a:r>
          <a:r>
            <a:rPr lang="id-ID" sz="1800" b="1" dirty="0">
              <a:solidFill>
                <a:schemeClr val="tx1"/>
              </a:solidFill>
            </a:rPr>
            <a:t>n</a:t>
          </a:r>
          <a:r>
            <a:rPr lang="en-US" sz="1800" b="1" dirty="0">
              <a:solidFill>
                <a:schemeClr val="tx1"/>
              </a:solidFill>
            </a:rPr>
            <a:t>an </a:t>
          </a:r>
          <a:r>
            <a:rPr lang="en-US" sz="1800" b="1" dirty="0" err="1">
              <a:solidFill>
                <a:schemeClr val="tx1"/>
              </a:solidFill>
            </a:rPr>
            <a:t>dari</a:t>
          </a:r>
          <a:r>
            <a:rPr lang="en-US" sz="1800" b="1" dirty="0">
              <a:solidFill>
                <a:schemeClr val="tx1"/>
              </a:solidFill>
            </a:rPr>
            <a:t> </a:t>
          </a:r>
          <a:r>
            <a:rPr lang="en-US" sz="1800" b="1" dirty="0" err="1">
              <a:solidFill>
                <a:schemeClr val="tx1"/>
              </a:solidFill>
            </a:rPr>
            <a:t>Kuasa</a:t>
          </a:r>
          <a:r>
            <a:rPr lang="en-US" sz="1800" b="1" dirty="0">
              <a:solidFill>
                <a:schemeClr val="tx1"/>
              </a:solidFill>
            </a:rPr>
            <a:t> </a:t>
          </a:r>
          <a:r>
            <a:rPr lang="en-US" sz="1800" b="1" dirty="0" err="1">
              <a:solidFill>
                <a:schemeClr val="tx1"/>
              </a:solidFill>
            </a:rPr>
            <a:t>Pengguna</a:t>
          </a:r>
          <a:r>
            <a:rPr lang="en-US" sz="1800" b="1" dirty="0">
              <a:solidFill>
                <a:schemeClr val="tx1"/>
              </a:solidFill>
            </a:rPr>
            <a:t> </a:t>
          </a:r>
          <a:r>
            <a:rPr lang="en-US" sz="1800" b="1" dirty="0" err="1">
              <a:solidFill>
                <a:schemeClr val="tx1"/>
              </a:solidFill>
            </a:rPr>
            <a:t>Barang</a:t>
          </a:r>
          <a:r>
            <a:rPr lang="en-US" sz="1800" b="1" dirty="0">
              <a:solidFill>
                <a:schemeClr val="tx1"/>
              </a:solidFill>
            </a:rPr>
            <a:t>, </a:t>
          </a:r>
          <a:r>
            <a:rPr lang="en-US" sz="1800" b="1" dirty="0" err="1">
              <a:solidFill>
                <a:schemeClr val="tx1"/>
              </a:solidFill>
            </a:rPr>
            <a:t>dalam</a:t>
          </a:r>
          <a:r>
            <a:rPr lang="en-US" sz="1800" b="1" dirty="0">
              <a:solidFill>
                <a:schemeClr val="tx1"/>
              </a:solidFill>
            </a:rPr>
            <a:t> </a:t>
          </a:r>
          <a:r>
            <a:rPr lang="en-US" sz="1800" b="1" dirty="0" err="1">
              <a:solidFill>
                <a:schemeClr val="tx1"/>
              </a:solidFill>
            </a:rPr>
            <a:t>hal</a:t>
          </a:r>
          <a:r>
            <a:rPr lang="en-US" sz="1800" b="1" dirty="0">
              <a:solidFill>
                <a:schemeClr val="tx1"/>
              </a:solidFill>
            </a:rPr>
            <a:t> BMN </a:t>
          </a:r>
          <a:r>
            <a:rPr lang="en-US" sz="1800" b="1" dirty="0" err="1">
              <a:solidFill>
                <a:schemeClr val="tx1"/>
              </a:solidFill>
            </a:rPr>
            <a:t>berada</a:t>
          </a:r>
          <a:r>
            <a:rPr lang="en-US" sz="1800" b="1" dirty="0">
              <a:solidFill>
                <a:schemeClr val="tx1"/>
              </a:solidFill>
            </a:rPr>
            <a:t> </a:t>
          </a:r>
          <a:r>
            <a:rPr lang="en-US" sz="1800" b="1" dirty="0" err="1">
              <a:solidFill>
                <a:schemeClr val="tx1"/>
              </a:solidFill>
            </a:rPr>
            <a:t>dalam</a:t>
          </a:r>
          <a:r>
            <a:rPr lang="en-US" sz="1800" b="1" dirty="0">
              <a:solidFill>
                <a:schemeClr val="tx1"/>
              </a:solidFill>
            </a:rPr>
            <a:t> pen</a:t>
          </a:r>
          <a:r>
            <a:rPr lang="id-ID" sz="1800" b="1" dirty="0">
              <a:solidFill>
                <a:schemeClr val="tx1"/>
              </a:solidFill>
            </a:rPr>
            <a:t>gua</a:t>
          </a:r>
          <a:r>
            <a:rPr lang="en-US" sz="1800" b="1" dirty="0" err="1">
              <a:solidFill>
                <a:schemeClr val="tx1"/>
              </a:solidFill>
            </a:rPr>
            <a:t>saan</a:t>
          </a:r>
          <a:r>
            <a:rPr lang="en-US" sz="1800" b="1" dirty="0">
              <a:solidFill>
                <a:schemeClr val="tx1"/>
              </a:solidFill>
            </a:rPr>
            <a:t> </a:t>
          </a:r>
          <a:r>
            <a:rPr lang="en-US" sz="1800" b="1" dirty="0" err="1">
              <a:solidFill>
                <a:schemeClr val="tx1"/>
              </a:solidFill>
            </a:rPr>
            <a:t>Kuasa</a:t>
          </a:r>
          <a:r>
            <a:rPr lang="en-US" sz="1800" b="1" dirty="0">
              <a:solidFill>
                <a:schemeClr val="tx1"/>
              </a:solidFill>
            </a:rPr>
            <a:t> </a:t>
          </a:r>
          <a:r>
            <a:rPr lang="en-US" sz="1800" b="1" dirty="0" err="1">
              <a:solidFill>
                <a:schemeClr val="tx1"/>
              </a:solidFill>
            </a:rPr>
            <a:t>Pengguna</a:t>
          </a:r>
          <a:r>
            <a:rPr lang="en-US" sz="1800" b="1" dirty="0">
              <a:solidFill>
                <a:schemeClr val="tx1"/>
              </a:solidFill>
            </a:rPr>
            <a:t> </a:t>
          </a:r>
          <a:r>
            <a:rPr lang="en-US" sz="1800" b="1" dirty="0" err="1">
              <a:solidFill>
                <a:schemeClr val="tx1"/>
              </a:solidFill>
            </a:rPr>
            <a:t>Barang</a:t>
          </a:r>
          <a:endParaRPr lang="en-US" sz="1800" b="1" dirty="0">
            <a:solidFill>
              <a:schemeClr val="tx1"/>
            </a:solidFill>
          </a:endParaRPr>
        </a:p>
      </dgm:t>
    </dgm:pt>
    <dgm:pt modelId="{719F46BB-054B-4286-852E-41474ADC4090}" type="parTrans" cxnId="{FBB27A17-0F16-4CC9-93B3-AC00291E522C}">
      <dgm:prSet/>
      <dgm:spPr/>
      <dgm:t>
        <a:bodyPr/>
        <a:lstStyle/>
        <a:p>
          <a:endParaRPr lang="en-US"/>
        </a:p>
      </dgm:t>
    </dgm:pt>
    <dgm:pt modelId="{945773B9-2F63-4929-B901-F625546D0240}" type="sibTrans" cxnId="{FBB27A17-0F16-4CC9-93B3-AC00291E522C}">
      <dgm:prSet/>
      <dgm:spPr/>
      <dgm:t>
        <a:bodyPr/>
        <a:lstStyle/>
        <a:p>
          <a:endParaRPr lang="en-US"/>
        </a:p>
      </dgm:t>
    </dgm:pt>
    <dgm:pt modelId="{06D69930-F583-42E4-8A0C-8BD1A88B5C02}">
      <dgm:prSet phldrT="[Text]" custT="1"/>
      <dgm:spPr/>
      <dgm:t>
        <a:bodyPr/>
        <a:lstStyle/>
        <a:p>
          <a:r>
            <a:rPr lang="id-ID" sz="1800" b="1" dirty="0">
              <a:solidFill>
                <a:schemeClr val="tx1"/>
              </a:solidFill>
            </a:rPr>
            <a:t>Tanpa </a:t>
          </a:r>
          <a:r>
            <a:rPr lang="en-US" sz="1800" b="1" dirty="0" err="1">
              <a:solidFill>
                <a:schemeClr val="tx1"/>
              </a:solidFill>
            </a:rPr>
            <a:t>Didahului</a:t>
          </a:r>
          <a:r>
            <a:rPr lang="en-US" sz="1800" b="1" dirty="0">
              <a:solidFill>
                <a:schemeClr val="tx1"/>
              </a:solidFill>
            </a:rPr>
            <a:t> </a:t>
          </a:r>
          <a:r>
            <a:rPr lang="en-US" sz="1800" b="1" dirty="0" err="1">
              <a:solidFill>
                <a:schemeClr val="tx1"/>
              </a:solidFill>
            </a:rPr>
            <a:t>permoho</a:t>
          </a:r>
          <a:r>
            <a:rPr lang="id-ID" sz="1800" b="1" dirty="0">
              <a:solidFill>
                <a:schemeClr val="tx1"/>
              </a:solidFill>
            </a:rPr>
            <a:t>n</a:t>
          </a:r>
          <a:r>
            <a:rPr lang="en-US" sz="1800" b="1" dirty="0">
              <a:solidFill>
                <a:schemeClr val="tx1"/>
              </a:solidFill>
            </a:rPr>
            <a:t>an </a:t>
          </a:r>
          <a:r>
            <a:rPr lang="en-US" sz="1800" b="1" dirty="0" err="1">
              <a:solidFill>
                <a:schemeClr val="tx1"/>
              </a:solidFill>
            </a:rPr>
            <a:t>dari</a:t>
          </a:r>
          <a:r>
            <a:rPr lang="en-US" sz="1800" b="1" dirty="0">
              <a:solidFill>
                <a:schemeClr val="tx1"/>
              </a:solidFill>
            </a:rPr>
            <a:t> </a:t>
          </a:r>
          <a:r>
            <a:rPr lang="en-US" sz="1800" b="1" dirty="0" err="1">
              <a:solidFill>
                <a:schemeClr val="tx1"/>
              </a:solidFill>
            </a:rPr>
            <a:t>Kuasa</a:t>
          </a:r>
          <a:r>
            <a:rPr lang="en-US" sz="1800" b="1" dirty="0">
              <a:solidFill>
                <a:schemeClr val="tx1"/>
              </a:solidFill>
            </a:rPr>
            <a:t> </a:t>
          </a:r>
          <a:r>
            <a:rPr lang="en-US" sz="1800" b="1" dirty="0" err="1">
              <a:solidFill>
                <a:schemeClr val="tx1"/>
              </a:solidFill>
            </a:rPr>
            <a:t>Pengguna</a:t>
          </a:r>
          <a:r>
            <a:rPr lang="en-US" sz="1800" b="1" dirty="0">
              <a:solidFill>
                <a:schemeClr val="tx1"/>
              </a:solidFill>
            </a:rPr>
            <a:t> </a:t>
          </a:r>
          <a:r>
            <a:rPr lang="en-US" sz="1800" b="1" dirty="0" err="1">
              <a:solidFill>
                <a:schemeClr val="tx1"/>
              </a:solidFill>
            </a:rPr>
            <a:t>Barang</a:t>
          </a:r>
          <a:r>
            <a:rPr lang="en-US" sz="1800" b="1" dirty="0">
              <a:solidFill>
                <a:schemeClr val="tx1"/>
              </a:solidFill>
            </a:rPr>
            <a:t>, </a:t>
          </a:r>
          <a:r>
            <a:rPr lang="en-US" sz="1800" b="1" dirty="0" err="1">
              <a:solidFill>
                <a:schemeClr val="tx1"/>
              </a:solidFill>
            </a:rPr>
            <a:t>dalam</a:t>
          </a:r>
          <a:r>
            <a:rPr lang="en-US" sz="1800" b="1" dirty="0">
              <a:solidFill>
                <a:schemeClr val="tx1"/>
              </a:solidFill>
            </a:rPr>
            <a:t> </a:t>
          </a:r>
          <a:r>
            <a:rPr lang="en-US" sz="1800" b="1" dirty="0" err="1">
              <a:solidFill>
                <a:schemeClr val="tx1"/>
              </a:solidFill>
            </a:rPr>
            <a:t>hal</a:t>
          </a:r>
          <a:r>
            <a:rPr lang="en-US" sz="1800" b="1" dirty="0">
              <a:solidFill>
                <a:schemeClr val="tx1"/>
              </a:solidFill>
            </a:rPr>
            <a:t> BMN </a:t>
          </a:r>
          <a:r>
            <a:rPr lang="en-US" sz="1800" b="1" dirty="0" err="1">
              <a:solidFill>
                <a:schemeClr val="tx1"/>
              </a:solidFill>
            </a:rPr>
            <a:t>berada</a:t>
          </a:r>
          <a:r>
            <a:rPr lang="en-US" sz="1800" b="1" dirty="0">
              <a:solidFill>
                <a:schemeClr val="tx1"/>
              </a:solidFill>
            </a:rPr>
            <a:t> </a:t>
          </a:r>
          <a:r>
            <a:rPr lang="en-US" sz="1800" b="1" dirty="0" err="1">
              <a:solidFill>
                <a:schemeClr val="tx1"/>
              </a:solidFill>
            </a:rPr>
            <a:t>dalam</a:t>
          </a:r>
          <a:r>
            <a:rPr lang="en-US" sz="1800" b="1" dirty="0">
              <a:solidFill>
                <a:schemeClr val="tx1"/>
              </a:solidFill>
            </a:rPr>
            <a:t> pen</a:t>
          </a:r>
          <a:r>
            <a:rPr lang="id-ID" sz="1800" b="1" dirty="0">
              <a:solidFill>
                <a:schemeClr val="tx1"/>
              </a:solidFill>
            </a:rPr>
            <a:t>gua</a:t>
          </a:r>
          <a:r>
            <a:rPr lang="en-US" sz="1800" b="1" dirty="0" err="1">
              <a:solidFill>
                <a:schemeClr val="tx1"/>
              </a:solidFill>
            </a:rPr>
            <a:t>saan</a:t>
          </a:r>
          <a:r>
            <a:rPr lang="en-US" sz="1800" b="1" dirty="0">
              <a:solidFill>
                <a:schemeClr val="tx1"/>
              </a:solidFill>
            </a:rPr>
            <a:t> </a:t>
          </a:r>
          <a:r>
            <a:rPr lang="en-US" sz="1800" b="1" dirty="0" err="1">
              <a:solidFill>
                <a:schemeClr val="tx1"/>
              </a:solidFill>
            </a:rPr>
            <a:t>Pengguna</a:t>
          </a:r>
          <a:r>
            <a:rPr lang="en-US" sz="1800" b="1" dirty="0">
              <a:solidFill>
                <a:schemeClr val="tx1"/>
              </a:solidFill>
            </a:rPr>
            <a:t> </a:t>
          </a:r>
          <a:r>
            <a:rPr lang="en-US" sz="1800" b="1" dirty="0" err="1">
              <a:solidFill>
                <a:schemeClr val="tx1"/>
              </a:solidFill>
            </a:rPr>
            <a:t>Barang</a:t>
          </a:r>
          <a:endParaRPr lang="en-US" sz="1800" b="1" dirty="0">
            <a:solidFill>
              <a:schemeClr val="tx1"/>
            </a:solidFill>
          </a:endParaRPr>
        </a:p>
        <a:p>
          <a:endParaRPr lang="en-US" sz="1400" b="1" dirty="0">
            <a:solidFill>
              <a:schemeClr val="tx1"/>
            </a:solidFill>
          </a:endParaRPr>
        </a:p>
      </dgm:t>
    </dgm:pt>
    <dgm:pt modelId="{2AEAC6E8-9729-437E-AAD4-6BB36407396C}" type="parTrans" cxnId="{016F2D38-990E-4B85-A114-2650928B8B28}">
      <dgm:prSet/>
      <dgm:spPr/>
      <dgm:t>
        <a:bodyPr/>
        <a:lstStyle/>
        <a:p>
          <a:endParaRPr lang="en-US"/>
        </a:p>
      </dgm:t>
    </dgm:pt>
    <dgm:pt modelId="{32BE47E1-8948-449F-A366-2FE721BB5A61}" type="sibTrans" cxnId="{016F2D38-990E-4B85-A114-2650928B8B28}">
      <dgm:prSet/>
      <dgm:spPr/>
      <dgm:t>
        <a:bodyPr/>
        <a:lstStyle/>
        <a:p>
          <a:endParaRPr lang="en-US"/>
        </a:p>
      </dgm:t>
    </dgm:pt>
    <dgm:pt modelId="{0ACF49F0-61AF-49B4-975A-BEEAB494B9AD}" type="pres">
      <dgm:prSet presAssocID="{126C8D8E-8FB6-436D-A17D-90C3EA016C92}" presName="Name0" presStyleCnt="0">
        <dgm:presLayoutVars>
          <dgm:chMax val="1"/>
          <dgm:dir/>
          <dgm:animLvl val="ctr"/>
          <dgm:resizeHandles val="exact"/>
        </dgm:presLayoutVars>
      </dgm:prSet>
      <dgm:spPr/>
    </dgm:pt>
    <dgm:pt modelId="{57F45ABB-4FE3-4E49-9FED-2E8495D31C12}" type="pres">
      <dgm:prSet presAssocID="{6C919C9F-2065-4A22-B389-DAEBC4050302}" presName="centerShape" presStyleLbl="node0" presStyleIdx="0" presStyleCnt="1" custScaleX="255697" custScaleY="202338" custLinFactNeighborX="-84548" custLinFactNeighborY="813"/>
      <dgm:spPr>
        <a:prstGeom prst="wedgeEllipseCallout">
          <a:avLst/>
        </a:prstGeom>
      </dgm:spPr>
    </dgm:pt>
    <dgm:pt modelId="{A05CA8CF-0971-48C7-9DAA-9CBE53219B04}" type="pres">
      <dgm:prSet presAssocID="{719F46BB-054B-4286-852E-41474ADC4090}" presName="parTrans" presStyleLbl="sibTrans2D1" presStyleIdx="0" presStyleCnt="2" custScaleX="89706" custLinFactNeighborX="-37874" custLinFactNeighborY="23175"/>
      <dgm:spPr/>
    </dgm:pt>
    <dgm:pt modelId="{C5342114-B849-4AC6-B0F2-D84A71A16D0E}" type="pres">
      <dgm:prSet presAssocID="{719F46BB-054B-4286-852E-41474ADC4090}" presName="connectorText" presStyleLbl="sibTrans2D1" presStyleIdx="0" presStyleCnt="2"/>
      <dgm:spPr/>
    </dgm:pt>
    <dgm:pt modelId="{719F8ECB-EDF4-4540-B4F5-E10F45CFE8BE}" type="pres">
      <dgm:prSet presAssocID="{F03B7BA9-7387-4031-80D5-8E64E31ECA45}" presName="node" presStyleLbl="node1" presStyleIdx="0" presStyleCnt="2" custScaleX="319114" custRadScaleRad="110802" custRadScaleInc="47225">
        <dgm:presLayoutVars>
          <dgm:bulletEnabled val="1"/>
        </dgm:presLayoutVars>
      </dgm:prSet>
      <dgm:spPr>
        <a:prstGeom prst="roundRect">
          <a:avLst/>
        </a:prstGeom>
      </dgm:spPr>
    </dgm:pt>
    <dgm:pt modelId="{A7C80449-C107-4B70-9E3D-E44B5025A761}" type="pres">
      <dgm:prSet presAssocID="{2AEAC6E8-9729-437E-AAD4-6BB36407396C}" presName="parTrans" presStyleLbl="sibTrans2D1" presStyleIdx="1" presStyleCnt="2" custAng="451924" custScaleX="114843" custLinFactNeighborX="-21435" custLinFactNeighborY="37366"/>
      <dgm:spPr/>
    </dgm:pt>
    <dgm:pt modelId="{EA122512-0A9A-4AC6-A03A-A22AF0F0D219}" type="pres">
      <dgm:prSet presAssocID="{2AEAC6E8-9729-437E-AAD4-6BB36407396C}" presName="connectorText" presStyleLbl="sibTrans2D1" presStyleIdx="1" presStyleCnt="2"/>
      <dgm:spPr/>
    </dgm:pt>
    <dgm:pt modelId="{81A8180A-A6B4-46E1-9597-4AA9B97BFB7E}" type="pres">
      <dgm:prSet presAssocID="{06D69930-F583-42E4-8A0C-8BD1A88B5C02}" presName="node" presStyleLbl="node1" presStyleIdx="1" presStyleCnt="2" custScaleX="302896" custScaleY="121058" custRadScaleRad="95919" custRadScaleInc="-66539">
        <dgm:presLayoutVars>
          <dgm:bulletEnabled val="1"/>
        </dgm:presLayoutVars>
      </dgm:prSet>
      <dgm:spPr>
        <a:prstGeom prst="roundRect">
          <a:avLst/>
        </a:prstGeom>
      </dgm:spPr>
    </dgm:pt>
  </dgm:ptLst>
  <dgm:cxnLst>
    <dgm:cxn modelId="{FBB27A17-0F16-4CC9-93B3-AC00291E522C}" srcId="{6C919C9F-2065-4A22-B389-DAEBC4050302}" destId="{F03B7BA9-7387-4031-80D5-8E64E31ECA45}" srcOrd="0" destOrd="0" parTransId="{719F46BB-054B-4286-852E-41474ADC4090}" sibTransId="{945773B9-2F63-4929-B901-F625546D0240}"/>
    <dgm:cxn modelId="{016F2D38-990E-4B85-A114-2650928B8B28}" srcId="{6C919C9F-2065-4A22-B389-DAEBC4050302}" destId="{06D69930-F583-42E4-8A0C-8BD1A88B5C02}" srcOrd="1" destOrd="0" parTransId="{2AEAC6E8-9729-437E-AAD4-6BB36407396C}" sibTransId="{32BE47E1-8948-449F-A366-2FE721BB5A61}"/>
    <dgm:cxn modelId="{34857866-0E7B-4D22-B29A-4C1C58147DF4}" type="presOf" srcId="{6C919C9F-2065-4A22-B389-DAEBC4050302}" destId="{57F45ABB-4FE3-4E49-9FED-2E8495D31C12}" srcOrd="0" destOrd="0" presId="urn:microsoft.com/office/officeart/2005/8/layout/radial5"/>
    <dgm:cxn modelId="{A536FF6B-C638-426C-93DD-D1EDE5A04044}" type="presOf" srcId="{06D69930-F583-42E4-8A0C-8BD1A88B5C02}" destId="{81A8180A-A6B4-46E1-9597-4AA9B97BFB7E}" srcOrd="0" destOrd="0" presId="urn:microsoft.com/office/officeart/2005/8/layout/radial5"/>
    <dgm:cxn modelId="{E5EFC751-C0D6-46EB-9B63-1F59D2C1427E}" type="presOf" srcId="{719F46BB-054B-4286-852E-41474ADC4090}" destId="{A05CA8CF-0971-48C7-9DAA-9CBE53219B04}" srcOrd="0" destOrd="0" presId="urn:microsoft.com/office/officeart/2005/8/layout/radial5"/>
    <dgm:cxn modelId="{73AE215A-47B4-4F85-9C68-748BF13A85D0}" srcId="{126C8D8E-8FB6-436D-A17D-90C3EA016C92}" destId="{6C919C9F-2065-4A22-B389-DAEBC4050302}" srcOrd="0" destOrd="0" parTransId="{67C0DB26-3092-4CE4-8A77-2EFE3CC72135}" sibTransId="{9D37FDE2-4A99-42EA-8714-1F6F503AE41A}"/>
    <dgm:cxn modelId="{F6C99F8A-6216-48C2-AF43-B0075778A76A}" type="presOf" srcId="{126C8D8E-8FB6-436D-A17D-90C3EA016C92}" destId="{0ACF49F0-61AF-49B4-975A-BEEAB494B9AD}" srcOrd="0" destOrd="0" presId="urn:microsoft.com/office/officeart/2005/8/layout/radial5"/>
    <dgm:cxn modelId="{FDA4408E-6747-4707-B401-6920BE172B68}" type="presOf" srcId="{F03B7BA9-7387-4031-80D5-8E64E31ECA45}" destId="{719F8ECB-EDF4-4540-B4F5-E10F45CFE8BE}" srcOrd="0" destOrd="0" presId="urn:microsoft.com/office/officeart/2005/8/layout/radial5"/>
    <dgm:cxn modelId="{92113FD3-1589-466E-B6C0-04148049BA4B}" type="presOf" srcId="{719F46BB-054B-4286-852E-41474ADC4090}" destId="{C5342114-B849-4AC6-B0F2-D84A71A16D0E}" srcOrd="1" destOrd="0" presId="urn:microsoft.com/office/officeart/2005/8/layout/radial5"/>
    <dgm:cxn modelId="{0D4151F4-D15A-457A-B9D8-E134DFA95740}" type="presOf" srcId="{2AEAC6E8-9729-437E-AAD4-6BB36407396C}" destId="{A7C80449-C107-4B70-9E3D-E44B5025A761}" srcOrd="0" destOrd="0" presId="urn:microsoft.com/office/officeart/2005/8/layout/radial5"/>
    <dgm:cxn modelId="{4AF594F8-92E7-4BF0-9016-94903953C842}" type="presOf" srcId="{2AEAC6E8-9729-437E-AAD4-6BB36407396C}" destId="{EA122512-0A9A-4AC6-A03A-A22AF0F0D219}" srcOrd="1" destOrd="0" presId="urn:microsoft.com/office/officeart/2005/8/layout/radial5"/>
    <dgm:cxn modelId="{485693C5-2099-40A4-BDFB-F4990C922594}" type="presParOf" srcId="{0ACF49F0-61AF-49B4-975A-BEEAB494B9AD}" destId="{57F45ABB-4FE3-4E49-9FED-2E8495D31C12}" srcOrd="0" destOrd="0" presId="urn:microsoft.com/office/officeart/2005/8/layout/radial5"/>
    <dgm:cxn modelId="{B7FA76CE-8FB7-4D6C-B998-C12407C22D5F}" type="presParOf" srcId="{0ACF49F0-61AF-49B4-975A-BEEAB494B9AD}" destId="{A05CA8CF-0971-48C7-9DAA-9CBE53219B04}" srcOrd="1" destOrd="0" presId="urn:microsoft.com/office/officeart/2005/8/layout/radial5"/>
    <dgm:cxn modelId="{CAB14DF5-1320-4AAC-A2BE-5B42ED5632DB}" type="presParOf" srcId="{A05CA8CF-0971-48C7-9DAA-9CBE53219B04}" destId="{C5342114-B849-4AC6-B0F2-D84A71A16D0E}" srcOrd="0" destOrd="0" presId="urn:microsoft.com/office/officeart/2005/8/layout/radial5"/>
    <dgm:cxn modelId="{010F4B76-6CAD-447F-A155-C7E27FBC9A4B}" type="presParOf" srcId="{0ACF49F0-61AF-49B4-975A-BEEAB494B9AD}" destId="{719F8ECB-EDF4-4540-B4F5-E10F45CFE8BE}" srcOrd="2" destOrd="0" presId="urn:microsoft.com/office/officeart/2005/8/layout/radial5"/>
    <dgm:cxn modelId="{67A7F3CE-F774-4958-809F-F38DC6D9A75A}" type="presParOf" srcId="{0ACF49F0-61AF-49B4-975A-BEEAB494B9AD}" destId="{A7C80449-C107-4B70-9E3D-E44B5025A761}" srcOrd="3" destOrd="0" presId="urn:microsoft.com/office/officeart/2005/8/layout/radial5"/>
    <dgm:cxn modelId="{85F77DAE-2258-43C2-ABFE-16356BB339E0}" type="presParOf" srcId="{A7C80449-C107-4B70-9E3D-E44B5025A761}" destId="{EA122512-0A9A-4AC6-A03A-A22AF0F0D219}" srcOrd="0" destOrd="0" presId="urn:microsoft.com/office/officeart/2005/8/layout/radial5"/>
    <dgm:cxn modelId="{768CFED1-EF65-4FB3-A68C-173BD9D19605}" type="presParOf" srcId="{0ACF49F0-61AF-49B4-975A-BEEAB494B9AD}" destId="{81A8180A-A6B4-46E1-9597-4AA9B97BFB7E}" srcOrd="4" destOrd="0" presId="urn:microsoft.com/office/officeart/2005/8/layout/radial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3428494-9C87-42D4-A857-B9EF9478A8D8}" type="doc">
      <dgm:prSet loTypeId="urn:microsoft.com/office/officeart/2005/8/layout/process3" loCatId="process" qsTypeId="urn:microsoft.com/office/officeart/2005/8/quickstyle/simple1" qsCatId="simple" csTypeId="urn:microsoft.com/office/officeart/2005/8/colors/accent1_2" csCatId="accent1" phldr="1"/>
      <dgm:spPr/>
      <dgm:t>
        <a:bodyPr/>
        <a:lstStyle/>
        <a:p>
          <a:endParaRPr lang="en-US"/>
        </a:p>
      </dgm:t>
    </dgm:pt>
    <dgm:pt modelId="{F61ADB5A-816C-4AD8-B5B1-CB397A362281}">
      <dgm:prSet phldrT="[Text]" custT="1"/>
      <dgm:spPr/>
      <dgm:t>
        <a:bodyPr/>
        <a:lstStyle/>
        <a:p>
          <a:r>
            <a:rPr lang="en-US" sz="1800" b="1" dirty="0" err="1">
              <a:solidFill>
                <a:schemeClr val="tx1"/>
              </a:solidFill>
            </a:rPr>
            <a:t>Permohonan</a:t>
          </a:r>
          <a:endParaRPr lang="en-US" sz="1800" b="1" dirty="0">
            <a:solidFill>
              <a:schemeClr val="tx1"/>
            </a:solidFill>
          </a:endParaRPr>
        </a:p>
      </dgm:t>
    </dgm:pt>
    <dgm:pt modelId="{8C95F4BA-AF6A-4E2B-B088-CFA38FB2372E}" type="parTrans" cxnId="{DEC6771F-44CE-411F-AD2B-1E40CB7F7C4A}">
      <dgm:prSet/>
      <dgm:spPr/>
      <dgm:t>
        <a:bodyPr/>
        <a:lstStyle/>
        <a:p>
          <a:endParaRPr lang="en-US"/>
        </a:p>
      </dgm:t>
    </dgm:pt>
    <dgm:pt modelId="{1A02F314-B47B-4A45-B7B0-C1025B848C07}" type="sibTrans" cxnId="{DEC6771F-44CE-411F-AD2B-1E40CB7F7C4A}">
      <dgm:prSet/>
      <dgm:spPr/>
      <dgm:t>
        <a:bodyPr/>
        <a:lstStyle/>
        <a:p>
          <a:endParaRPr lang="en-US"/>
        </a:p>
      </dgm:t>
    </dgm:pt>
    <dgm:pt modelId="{4A4B9383-3FCD-4786-B4E5-B61941D4601F}">
      <dgm:prSet phldrT="[Text]" custT="1"/>
      <dgm:spPr/>
      <dgm:t>
        <a:bodyPr/>
        <a:lstStyle/>
        <a:p>
          <a:pPr algn="l"/>
          <a:r>
            <a:rPr lang="en-US" sz="1800" dirty="0" err="1"/>
            <a:t>Kuasa</a:t>
          </a:r>
          <a:r>
            <a:rPr lang="en-US" sz="1800" dirty="0"/>
            <a:t> </a:t>
          </a:r>
          <a:r>
            <a:rPr lang="en-US" sz="1800" dirty="0" err="1"/>
            <a:t>Pengguna</a:t>
          </a:r>
          <a:r>
            <a:rPr lang="en-US" sz="1800" dirty="0"/>
            <a:t> </a:t>
          </a:r>
          <a:r>
            <a:rPr lang="en-US" sz="1800" dirty="0" err="1"/>
            <a:t>Barang</a:t>
          </a:r>
          <a:r>
            <a:rPr lang="en-US" sz="1800" dirty="0"/>
            <a:t> </a:t>
          </a:r>
          <a:r>
            <a:rPr lang="en-US" sz="1800" dirty="0" err="1"/>
            <a:t>mengajukan</a:t>
          </a:r>
          <a:r>
            <a:rPr lang="en-US" sz="1800" dirty="0"/>
            <a:t> </a:t>
          </a:r>
          <a:r>
            <a:rPr lang="en-US" sz="1800" dirty="0" err="1"/>
            <a:t>permohonan</a:t>
          </a:r>
          <a:r>
            <a:rPr lang="en-US" sz="1800" dirty="0"/>
            <a:t> </a:t>
          </a:r>
          <a:r>
            <a:rPr lang="en-US" sz="1800" dirty="0" err="1"/>
            <a:t>secara</a:t>
          </a:r>
          <a:r>
            <a:rPr lang="en-US" sz="1800" dirty="0"/>
            <a:t> </a:t>
          </a:r>
          <a:r>
            <a:rPr lang="en-US" sz="1800" dirty="0" err="1"/>
            <a:t>tertulis</a:t>
          </a:r>
          <a:r>
            <a:rPr lang="en-US" sz="1800" dirty="0"/>
            <a:t> </a:t>
          </a:r>
          <a:r>
            <a:rPr lang="en-US" sz="1800" dirty="0" err="1"/>
            <a:t>kepada</a:t>
          </a:r>
          <a:r>
            <a:rPr lang="en-US" sz="1800" dirty="0"/>
            <a:t> </a:t>
          </a:r>
          <a:r>
            <a:rPr lang="en-US" sz="1800" dirty="0" err="1"/>
            <a:t>Pengguna</a:t>
          </a:r>
          <a:r>
            <a:rPr lang="en-US" sz="1800" dirty="0"/>
            <a:t> </a:t>
          </a:r>
          <a:r>
            <a:rPr lang="en-US" sz="1800" dirty="0" err="1"/>
            <a:t>Barang</a:t>
          </a:r>
          <a:r>
            <a:rPr lang="en-US" sz="1800" dirty="0"/>
            <a:t>.</a:t>
          </a:r>
        </a:p>
      </dgm:t>
    </dgm:pt>
    <dgm:pt modelId="{9E1386E2-B15F-4F24-854B-2768A4E216A6}" type="parTrans" cxnId="{E1C02C14-61B1-4EE3-92EB-D91632AF140A}">
      <dgm:prSet/>
      <dgm:spPr/>
      <dgm:t>
        <a:bodyPr/>
        <a:lstStyle/>
        <a:p>
          <a:endParaRPr lang="en-US"/>
        </a:p>
      </dgm:t>
    </dgm:pt>
    <dgm:pt modelId="{E1989779-4D1C-4422-A258-DAE2F81D2474}" type="sibTrans" cxnId="{E1C02C14-61B1-4EE3-92EB-D91632AF140A}">
      <dgm:prSet/>
      <dgm:spPr/>
      <dgm:t>
        <a:bodyPr/>
        <a:lstStyle/>
        <a:p>
          <a:endParaRPr lang="en-US"/>
        </a:p>
      </dgm:t>
    </dgm:pt>
    <dgm:pt modelId="{FDE41045-7990-43CE-986A-1EF74A4D2EAA}">
      <dgm:prSet phldrT="[Text]" custT="1"/>
      <dgm:spPr/>
      <dgm:t>
        <a:bodyPr/>
        <a:lstStyle/>
        <a:p>
          <a:r>
            <a:rPr lang="en-US" sz="1800" b="1" dirty="0" err="1">
              <a:solidFill>
                <a:schemeClr val="tx1"/>
              </a:solidFill>
            </a:rPr>
            <a:t>Penelitian</a:t>
          </a:r>
          <a:endParaRPr lang="en-US" sz="1800" b="1" dirty="0">
            <a:solidFill>
              <a:schemeClr val="tx1"/>
            </a:solidFill>
          </a:endParaRPr>
        </a:p>
      </dgm:t>
    </dgm:pt>
    <dgm:pt modelId="{10575D3C-70AD-43C4-BA0B-B666B6054E9F}" type="parTrans" cxnId="{504A30C4-8140-4B6C-920F-B8D931D9FE7C}">
      <dgm:prSet/>
      <dgm:spPr/>
      <dgm:t>
        <a:bodyPr/>
        <a:lstStyle/>
        <a:p>
          <a:endParaRPr lang="en-US"/>
        </a:p>
      </dgm:t>
    </dgm:pt>
    <dgm:pt modelId="{91B85A68-8591-4448-843B-F9109835D17C}" type="sibTrans" cxnId="{504A30C4-8140-4B6C-920F-B8D931D9FE7C}">
      <dgm:prSet/>
      <dgm:spPr/>
      <dgm:t>
        <a:bodyPr/>
        <a:lstStyle/>
        <a:p>
          <a:endParaRPr lang="en-US"/>
        </a:p>
      </dgm:t>
    </dgm:pt>
    <dgm:pt modelId="{E0191026-DCD6-4874-B077-4349D54CF5AC}">
      <dgm:prSet phldrT="[Text]" custT="1"/>
      <dgm:spPr/>
      <dgm:t>
        <a:bodyPr/>
        <a:lstStyle/>
        <a:p>
          <a:r>
            <a:rPr lang="en-US" sz="1800" dirty="0" err="1"/>
            <a:t>Pengguna</a:t>
          </a:r>
          <a:r>
            <a:rPr lang="en-US" sz="1800" dirty="0"/>
            <a:t> </a:t>
          </a:r>
          <a:r>
            <a:rPr lang="en-US" sz="1800" dirty="0" err="1"/>
            <a:t>Barang</a:t>
          </a:r>
          <a:r>
            <a:rPr lang="en-US" sz="1800" dirty="0"/>
            <a:t> </a:t>
          </a:r>
          <a:r>
            <a:rPr lang="en-US" sz="1800" dirty="0" err="1"/>
            <a:t>melakukan</a:t>
          </a:r>
          <a:r>
            <a:rPr lang="en-US" sz="1800" dirty="0"/>
            <a:t> </a:t>
          </a:r>
          <a:r>
            <a:rPr lang="en-US" sz="1800" dirty="0" err="1"/>
            <a:t>penelitian</a:t>
          </a:r>
          <a:r>
            <a:rPr lang="en-US" sz="1800" dirty="0"/>
            <a:t> </a:t>
          </a:r>
          <a:r>
            <a:rPr lang="en-US" sz="1800" dirty="0" err="1"/>
            <a:t>terhadap</a:t>
          </a:r>
          <a:r>
            <a:rPr lang="en-US" sz="1800" dirty="0"/>
            <a:t> </a:t>
          </a:r>
          <a:r>
            <a:rPr lang="en-US" sz="1800" dirty="0" err="1"/>
            <a:t>permohonan</a:t>
          </a:r>
          <a:r>
            <a:rPr lang="en-US" sz="1800" dirty="0"/>
            <a:t> </a:t>
          </a:r>
          <a:r>
            <a:rPr lang="en-US" sz="1800" dirty="0" err="1"/>
            <a:t>Kuasa</a:t>
          </a:r>
          <a:r>
            <a:rPr lang="en-US" sz="1800" dirty="0"/>
            <a:t> </a:t>
          </a:r>
          <a:r>
            <a:rPr lang="en-US" sz="1800" dirty="0" err="1"/>
            <a:t>Pengguna</a:t>
          </a:r>
          <a:r>
            <a:rPr lang="en-US" sz="1800" dirty="0"/>
            <a:t> </a:t>
          </a:r>
          <a:r>
            <a:rPr lang="en-US" sz="1800" dirty="0" err="1"/>
            <a:t>Barang</a:t>
          </a:r>
          <a:r>
            <a:rPr lang="en-US" sz="1800" dirty="0"/>
            <a:t>.</a:t>
          </a:r>
        </a:p>
      </dgm:t>
    </dgm:pt>
    <dgm:pt modelId="{8D4AB334-9F68-4A87-B5F7-E69074989F60}" type="parTrans" cxnId="{7478DD30-682F-4048-B3C6-3D180EA0F3C4}">
      <dgm:prSet/>
      <dgm:spPr/>
      <dgm:t>
        <a:bodyPr/>
        <a:lstStyle/>
        <a:p>
          <a:endParaRPr lang="en-US"/>
        </a:p>
      </dgm:t>
    </dgm:pt>
    <dgm:pt modelId="{742FB966-3135-43D8-B406-6F111B745BB0}" type="sibTrans" cxnId="{7478DD30-682F-4048-B3C6-3D180EA0F3C4}">
      <dgm:prSet/>
      <dgm:spPr/>
      <dgm:t>
        <a:bodyPr/>
        <a:lstStyle/>
        <a:p>
          <a:endParaRPr lang="en-US"/>
        </a:p>
      </dgm:t>
    </dgm:pt>
    <dgm:pt modelId="{51DC1096-7419-420B-838E-8D5EE4ADF9A9}">
      <dgm:prSet phldrT="[Text]" custT="1"/>
      <dgm:spPr/>
      <dgm:t>
        <a:bodyPr/>
        <a:lstStyle/>
        <a:p>
          <a:r>
            <a:rPr lang="en-US" sz="1800" b="1" dirty="0" err="1">
              <a:solidFill>
                <a:schemeClr val="tx1"/>
              </a:solidFill>
            </a:rPr>
            <a:t>Penetapan</a:t>
          </a:r>
          <a:endParaRPr lang="en-US" sz="1800" b="1" dirty="0">
            <a:solidFill>
              <a:schemeClr val="tx1"/>
            </a:solidFill>
          </a:endParaRPr>
        </a:p>
      </dgm:t>
    </dgm:pt>
    <dgm:pt modelId="{AB64593B-6D79-461F-A222-3EF07AA72336}" type="parTrans" cxnId="{E58BD54E-187E-43D9-B392-AC13D97E6539}">
      <dgm:prSet/>
      <dgm:spPr/>
      <dgm:t>
        <a:bodyPr/>
        <a:lstStyle/>
        <a:p>
          <a:endParaRPr lang="en-US"/>
        </a:p>
      </dgm:t>
    </dgm:pt>
    <dgm:pt modelId="{A2325823-A730-4510-B562-227D6274E553}" type="sibTrans" cxnId="{E58BD54E-187E-43D9-B392-AC13D97E6539}">
      <dgm:prSet/>
      <dgm:spPr/>
      <dgm:t>
        <a:bodyPr/>
        <a:lstStyle/>
        <a:p>
          <a:endParaRPr lang="en-US"/>
        </a:p>
      </dgm:t>
    </dgm:pt>
    <dgm:pt modelId="{B4376CAB-594D-4BC7-A40A-FE120577D6E6}">
      <dgm:prSet phldrT="[Text]" custT="1"/>
      <dgm:spPr/>
      <dgm:t>
        <a:bodyPr/>
        <a:lstStyle/>
        <a:p>
          <a:r>
            <a:rPr lang="en-US" sz="1800" dirty="0" err="1"/>
            <a:t>Berdasarkan</a:t>
          </a:r>
          <a:r>
            <a:rPr lang="en-US" sz="1800" dirty="0"/>
            <a:t> </a:t>
          </a:r>
          <a:r>
            <a:rPr lang="en-US" sz="1800" dirty="0" err="1"/>
            <a:t>hasil</a:t>
          </a:r>
          <a:r>
            <a:rPr lang="en-US" sz="1800" dirty="0"/>
            <a:t> </a:t>
          </a:r>
          <a:r>
            <a:rPr lang="en-US" sz="1800" dirty="0" err="1"/>
            <a:t>penelitian</a:t>
          </a:r>
          <a:r>
            <a:rPr lang="en-US" sz="1800" dirty="0"/>
            <a:t>. </a:t>
          </a:r>
          <a:r>
            <a:rPr lang="en-US" sz="1800" dirty="0" err="1"/>
            <a:t>Penggguna</a:t>
          </a:r>
          <a:r>
            <a:rPr lang="en-US" sz="1800" dirty="0"/>
            <a:t> </a:t>
          </a:r>
          <a:r>
            <a:rPr lang="en-US" sz="1800" dirty="0" err="1"/>
            <a:t>Barang</a:t>
          </a:r>
          <a:r>
            <a:rPr lang="en-US" sz="1800" dirty="0"/>
            <a:t> </a:t>
          </a:r>
          <a:r>
            <a:rPr lang="en-US" sz="1800" dirty="0" err="1"/>
            <a:t>melakukan</a:t>
          </a:r>
          <a:r>
            <a:rPr lang="en-US" sz="1800" dirty="0"/>
            <a:t> </a:t>
          </a:r>
          <a:r>
            <a:rPr lang="en-US" sz="1800" dirty="0" err="1"/>
            <a:t>penetapan</a:t>
          </a:r>
          <a:r>
            <a:rPr lang="en-US" sz="1800" dirty="0"/>
            <a:t> status </a:t>
          </a:r>
          <a:r>
            <a:rPr lang="en-US" sz="1800" dirty="0" err="1"/>
            <a:t>penggunaan</a:t>
          </a:r>
          <a:r>
            <a:rPr lang="en-US" sz="1800" dirty="0"/>
            <a:t> BMN </a:t>
          </a:r>
          <a:r>
            <a:rPr lang="en-US" sz="1800" dirty="0" err="1"/>
            <a:t>dengan</a:t>
          </a:r>
          <a:r>
            <a:rPr lang="en-US" sz="1800" dirty="0"/>
            <a:t> </a:t>
          </a:r>
          <a:r>
            <a:rPr lang="en-US" sz="1800" dirty="0" err="1"/>
            <a:t>keputusan</a:t>
          </a:r>
          <a:r>
            <a:rPr lang="en-US" sz="1800" dirty="0"/>
            <a:t> </a:t>
          </a:r>
          <a:r>
            <a:rPr lang="en-US" sz="1800" dirty="0" err="1"/>
            <a:t>Pengguna</a:t>
          </a:r>
          <a:r>
            <a:rPr lang="en-US" sz="1800" dirty="0"/>
            <a:t> </a:t>
          </a:r>
          <a:r>
            <a:rPr lang="en-US" sz="1800" dirty="0" err="1"/>
            <a:t>Barang</a:t>
          </a:r>
          <a:r>
            <a:rPr lang="en-US" sz="1800" dirty="0"/>
            <a:t>.</a:t>
          </a:r>
        </a:p>
      </dgm:t>
    </dgm:pt>
    <dgm:pt modelId="{2B2D3FAF-BE6F-4D86-B2E1-3A46201DD8BF}" type="parTrans" cxnId="{798B4BE7-A37D-495A-ADFC-B7E1D89C7865}">
      <dgm:prSet/>
      <dgm:spPr/>
      <dgm:t>
        <a:bodyPr/>
        <a:lstStyle/>
        <a:p>
          <a:endParaRPr lang="en-US"/>
        </a:p>
      </dgm:t>
    </dgm:pt>
    <dgm:pt modelId="{8D5C69CC-8FAF-4C0B-95BA-7AB0B6EAFA71}" type="sibTrans" cxnId="{798B4BE7-A37D-495A-ADFC-B7E1D89C7865}">
      <dgm:prSet/>
      <dgm:spPr/>
      <dgm:t>
        <a:bodyPr/>
        <a:lstStyle/>
        <a:p>
          <a:endParaRPr lang="en-US"/>
        </a:p>
      </dgm:t>
    </dgm:pt>
    <dgm:pt modelId="{FA1D3C00-C313-4E7F-B957-B0E9E37C2D1E}">
      <dgm:prSet phldrT="[Text]" custT="1"/>
      <dgm:spPr/>
      <dgm:t>
        <a:bodyPr/>
        <a:lstStyle/>
        <a:p>
          <a:r>
            <a:rPr lang="en-US" sz="1800" dirty="0" err="1"/>
            <a:t>Keputusan</a:t>
          </a:r>
          <a:r>
            <a:rPr lang="en-US" sz="1800" dirty="0"/>
            <a:t> </a:t>
          </a:r>
          <a:r>
            <a:rPr lang="en-US" sz="1800" dirty="0" err="1"/>
            <a:t>sekurang-kurangnya</a:t>
          </a:r>
          <a:r>
            <a:rPr lang="en-US" sz="1800" dirty="0"/>
            <a:t> </a:t>
          </a:r>
          <a:r>
            <a:rPr lang="en-US" sz="1800" dirty="0" err="1"/>
            <a:t>memuat</a:t>
          </a:r>
          <a:r>
            <a:rPr lang="en-US" sz="1800" dirty="0"/>
            <a:t>: </a:t>
          </a:r>
          <a:r>
            <a:rPr lang="en-US" sz="1800" dirty="0" err="1"/>
            <a:t>pertimbangan</a:t>
          </a:r>
          <a:r>
            <a:rPr lang="en-US" sz="1800" dirty="0"/>
            <a:t>, BMN yang </a:t>
          </a:r>
          <a:r>
            <a:rPr lang="en-US" sz="1800" dirty="0" err="1"/>
            <a:t>ditetapkan</a:t>
          </a:r>
          <a:r>
            <a:rPr lang="en-US" sz="1800" dirty="0"/>
            <a:t>, </a:t>
          </a:r>
          <a:r>
            <a:rPr lang="en-US" sz="1800" dirty="0" err="1"/>
            <a:t>Pengguna</a:t>
          </a:r>
          <a:r>
            <a:rPr lang="en-US" sz="1800" dirty="0"/>
            <a:t> </a:t>
          </a:r>
          <a:r>
            <a:rPr lang="en-US" sz="1800" dirty="0" err="1"/>
            <a:t>Barang</a:t>
          </a:r>
          <a:r>
            <a:rPr lang="en-US" sz="1800" dirty="0"/>
            <a:t> </a:t>
          </a:r>
          <a:r>
            <a:rPr lang="en-US" sz="1800" dirty="0" err="1"/>
            <a:t>dan</a:t>
          </a:r>
          <a:r>
            <a:rPr lang="en-US" sz="1800" dirty="0"/>
            <a:t> </a:t>
          </a:r>
          <a:r>
            <a:rPr lang="en-US" sz="1800" dirty="0" err="1"/>
            <a:t>tindak</a:t>
          </a:r>
          <a:r>
            <a:rPr lang="en-US" sz="1800" dirty="0"/>
            <a:t> </a:t>
          </a:r>
          <a:r>
            <a:rPr lang="en-US" sz="1800" dirty="0" err="1"/>
            <a:t>lanjut</a:t>
          </a:r>
          <a:r>
            <a:rPr lang="en-US" sz="1800" dirty="0"/>
            <a:t>.</a:t>
          </a:r>
        </a:p>
      </dgm:t>
    </dgm:pt>
    <dgm:pt modelId="{DB83F140-4CF6-46C8-B93A-8C76FA0E7C35}" type="parTrans" cxnId="{93AA5BDC-EA37-4E7F-8F49-8BA4137D38ED}">
      <dgm:prSet/>
      <dgm:spPr/>
      <dgm:t>
        <a:bodyPr/>
        <a:lstStyle/>
        <a:p>
          <a:endParaRPr lang="en-US"/>
        </a:p>
      </dgm:t>
    </dgm:pt>
    <dgm:pt modelId="{C666431B-6DD2-4051-B2DD-2C019E74776C}" type="sibTrans" cxnId="{93AA5BDC-EA37-4E7F-8F49-8BA4137D38ED}">
      <dgm:prSet/>
      <dgm:spPr/>
      <dgm:t>
        <a:bodyPr/>
        <a:lstStyle/>
        <a:p>
          <a:endParaRPr lang="en-US"/>
        </a:p>
      </dgm:t>
    </dgm:pt>
    <dgm:pt modelId="{AAD3FE9F-8A67-4830-A452-CE3555FBAE57}" type="pres">
      <dgm:prSet presAssocID="{63428494-9C87-42D4-A857-B9EF9478A8D8}" presName="linearFlow" presStyleCnt="0">
        <dgm:presLayoutVars>
          <dgm:dir/>
          <dgm:animLvl val="lvl"/>
          <dgm:resizeHandles val="exact"/>
        </dgm:presLayoutVars>
      </dgm:prSet>
      <dgm:spPr/>
    </dgm:pt>
    <dgm:pt modelId="{A6E2D66E-AD8C-4F72-9779-FF12F6A25F44}" type="pres">
      <dgm:prSet presAssocID="{F61ADB5A-816C-4AD8-B5B1-CB397A362281}" presName="composite" presStyleCnt="0"/>
      <dgm:spPr/>
    </dgm:pt>
    <dgm:pt modelId="{DE876722-F1C6-4AEA-9377-8BB90F0B07E8}" type="pres">
      <dgm:prSet presAssocID="{F61ADB5A-816C-4AD8-B5B1-CB397A362281}" presName="parTx" presStyleLbl="node1" presStyleIdx="0" presStyleCnt="3">
        <dgm:presLayoutVars>
          <dgm:chMax val="0"/>
          <dgm:chPref val="0"/>
          <dgm:bulletEnabled val="1"/>
        </dgm:presLayoutVars>
      </dgm:prSet>
      <dgm:spPr/>
    </dgm:pt>
    <dgm:pt modelId="{889D5919-89D1-4F31-B06C-F354A8F9EE30}" type="pres">
      <dgm:prSet presAssocID="{F61ADB5A-816C-4AD8-B5B1-CB397A362281}" presName="parSh" presStyleLbl="node1" presStyleIdx="0" presStyleCnt="3" custScaleX="125217" custLinFactNeighborX="-136" custLinFactNeighborY="-392"/>
      <dgm:spPr/>
    </dgm:pt>
    <dgm:pt modelId="{E26297D9-5EBC-4033-A82E-125DABE95E1D}" type="pres">
      <dgm:prSet presAssocID="{F61ADB5A-816C-4AD8-B5B1-CB397A362281}" presName="desTx" presStyleLbl="fgAcc1" presStyleIdx="0" presStyleCnt="3" custScaleX="148018" custScaleY="98091" custLinFactNeighborX="-5784" custLinFactNeighborY="-68">
        <dgm:presLayoutVars>
          <dgm:bulletEnabled val="1"/>
        </dgm:presLayoutVars>
      </dgm:prSet>
      <dgm:spPr/>
    </dgm:pt>
    <dgm:pt modelId="{6C64F3FA-25DF-442A-9588-B1BCBB013B20}" type="pres">
      <dgm:prSet presAssocID="{1A02F314-B47B-4A45-B7B0-C1025B848C07}" presName="sibTrans" presStyleLbl="sibTrans2D1" presStyleIdx="0" presStyleCnt="2"/>
      <dgm:spPr/>
    </dgm:pt>
    <dgm:pt modelId="{DBA60FCF-499E-4BD3-9023-47895F5A8EBA}" type="pres">
      <dgm:prSet presAssocID="{1A02F314-B47B-4A45-B7B0-C1025B848C07}" presName="connTx" presStyleLbl="sibTrans2D1" presStyleIdx="0" presStyleCnt="2"/>
      <dgm:spPr/>
    </dgm:pt>
    <dgm:pt modelId="{6ADB0C35-0509-4C5F-BD27-1CA33942DD25}" type="pres">
      <dgm:prSet presAssocID="{FDE41045-7990-43CE-986A-1EF74A4D2EAA}" presName="composite" presStyleCnt="0"/>
      <dgm:spPr/>
    </dgm:pt>
    <dgm:pt modelId="{3EBDAF44-ECAF-43C2-A832-3595AB1B0786}" type="pres">
      <dgm:prSet presAssocID="{FDE41045-7990-43CE-986A-1EF74A4D2EAA}" presName="parTx" presStyleLbl="node1" presStyleIdx="0" presStyleCnt="3">
        <dgm:presLayoutVars>
          <dgm:chMax val="0"/>
          <dgm:chPref val="0"/>
          <dgm:bulletEnabled val="1"/>
        </dgm:presLayoutVars>
      </dgm:prSet>
      <dgm:spPr/>
    </dgm:pt>
    <dgm:pt modelId="{E2A2FF72-644B-4255-9626-DD776A42903B}" type="pres">
      <dgm:prSet presAssocID="{FDE41045-7990-43CE-986A-1EF74A4D2EAA}" presName="parSh" presStyleLbl="node1" presStyleIdx="1" presStyleCnt="3" custLinFactNeighborX="-31721" custLinFactNeighborY="-4243"/>
      <dgm:spPr/>
    </dgm:pt>
    <dgm:pt modelId="{561DC0E8-98FF-4D70-840C-9E1388D6CB95}" type="pres">
      <dgm:prSet presAssocID="{FDE41045-7990-43CE-986A-1EF74A4D2EAA}" presName="desTx" presStyleLbl="fgAcc1" presStyleIdx="1" presStyleCnt="3" custScaleX="160778" custScaleY="100095" custLinFactNeighborX="-12434" custLinFactNeighborY="1290">
        <dgm:presLayoutVars>
          <dgm:bulletEnabled val="1"/>
        </dgm:presLayoutVars>
      </dgm:prSet>
      <dgm:spPr/>
    </dgm:pt>
    <dgm:pt modelId="{A24D636C-582D-46D8-8E2C-09CB921A1978}" type="pres">
      <dgm:prSet presAssocID="{91B85A68-8591-4448-843B-F9109835D17C}" presName="sibTrans" presStyleLbl="sibTrans2D1" presStyleIdx="1" presStyleCnt="2"/>
      <dgm:spPr/>
    </dgm:pt>
    <dgm:pt modelId="{E20C747F-6404-4391-972A-2B8594D0E603}" type="pres">
      <dgm:prSet presAssocID="{91B85A68-8591-4448-843B-F9109835D17C}" presName="connTx" presStyleLbl="sibTrans2D1" presStyleIdx="1" presStyleCnt="2"/>
      <dgm:spPr/>
    </dgm:pt>
    <dgm:pt modelId="{681BFD14-6AFD-420A-87DD-49157B3E502C}" type="pres">
      <dgm:prSet presAssocID="{51DC1096-7419-420B-838E-8D5EE4ADF9A9}" presName="composite" presStyleCnt="0"/>
      <dgm:spPr/>
    </dgm:pt>
    <dgm:pt modelId="{34D005A1-FBAF-4084-B1BA-6FFF1476BE76}" type="pres">
      <dgm:prSet presAssocID="{51DC1096-7419-420B-838E-8D5EE4ADF9A9}" presName="parTx" presStyleLbl="node1" presStyleIdx="1" presStyleCnt="3">
        <dgm:presLayoutVars>
          <dgm:chMax val="0"/>
          <dgm:chPref val="0"/>
          <dgm:bulletEnabled val="1"/>
        </dgm:presLayoutVars>
      </dgm:prSet>
      <dgm:spPr/>
    </dgm:pt>
    <dgm:pt modelId="{6E256EA8-FCA2-4371-A1BE-C75A210E5450}" type="pres">
      <dgm:prSet presAssocID="{51DC1096-7419-420B-838E-8D5EE4ADF9A9}" presName="parSh" presStyleLbl="node1" presStyleIdx="2" presStyleCnt="3" custScaleX="165532" custLinFactNeighborX="-55081" custLinFactNeighborY="-4120"/>
      <dgm:spPr/>
    </dgm:pt>
    <dgm:pt modelId="{0222092A-80F9-4B0D-8162-DF0B5DFEFC91}" type="pres">
      <dgm:prSet presAssocID="{51DC1096-7419-420B-838E-8D5EE4ADF9A9}" presName="desTx" presStyleLbl="fgAcc1" presStyleIdx="2" presStyleCnt="3" custScaleX="289822" custLinFactNeighborX="-15643" custLinFactNeighborY="115">
        <dgm:presLayoutVars>
          <dgm:bulletEnabled val="1"/>
        </dgm:presLayoutVars>
      </dgm:prSet>
      <dgm:spPr/>
    </dgm:pt>
  </dgm:ptLst>
  <dgm:cxnLst>
    <dgm:cxn modelId="{E1C02C14-61B1-4EE3-92EB-D91632AF140A}" srcId="{F61ADB5A-816C-4AD8-B5B1-CB397A362281}" destId="{4A4B9383-3FCD-4786-B4E5-B61941D4601F}" srcOrd="0" destOrd="0" parTransId="{9E1386E2-B15F-4F24-854B-2768A4E216A6}" sibTransId="{E1989779-4D1C-4422-A258-DAE2F81D2474}"/>
    <dgm:cxn modelId="{DEC6771F-44CE-411F-AD2B-1E40CB7F7C4A}" srcId="{63428494-9C87-42D4-A857-B9EF9478A8D8}" destId="{F61ADB5A-816C-4AD8-B5B1-CB397A362281}" srcOrd="0" destOrd="0" parTransId="{8C95F4BA-AF6A-4E2B-B088-CFA38FB2372E}" sibTransId="{1A02F314-B47B-4A45-B7B0-C1025B848C07}"/>
    <dgm:cxn modelId="{FF92D225-4C5A-4CE4-BED4-FA8AF5FAAA38}" type="presOf" srcId="{1A02F314-B47B-4A45-B7B0-C1025B848C07}" destId="{DBA60FCF-499E-4BD3-9023-47895F5A8EBA}" srcOrd="1" destOrd="0" presId="urn:microsoft.com/office/officeart/2005/8/layout/process3"/>
    <dgm:cxn modelId="{7478DD30-682F-4048-B3C6-3D180EA0F3C4}" srcId="{FDE41045-7990-43CE-986A-1EF74A4D2EAA}" destId="{E0191026-DCD6-4874-B077-4349D54CF5AC}" srcOrd="0" destOrd="0" parTransId="{8D4AB334-9F68-4A87-B5F7-E69074989F60}" sibTransId="{742FB966-3135-43D8-B406-6F111B745BB0}"/>
    <dgm:cxn modelId="{552A6938-6CEB-47F9-8E44-1B22D6635024}" type="presOf" srcId="{FA1D3C00-C313-4E7F-B957-B0E9E37C2D1E}" destId="{0222092A-80F9-4B0D-8162-DF0B5DFEFC91}" srcOrd="0" destOrd="1" presId="urn:microsoft.com/office/officeart/2005/8/layout/process3"/>
    <dgm:cxn modelId="{3E6CB365-E8BD-419C-BB32-5748090E63B3}" type="presOf" srcId="{4A4B9383-3FCD-4786-B4E5-B61941D4601F}" destId="{E26297D9-5EBC-4033-A82E-125DABE95E1D}" srcOrd="0" destOrd="0" presId="urn:microsoft.com/office/officeart/2005/8/layout/process3"/>
    <dgm:cxn modelId="{DCC60A66-09B2-42BF-8791-74D6B859CBE2}" type="presOf" srcId="{B4376CAB-594D-4BC7-A40A-FE120577D6E6}" destId="{0222092A-80F9-4B0D-8162-DF0B5DFEFC91}" srcOrd="0" destOrd="0" presId="urn:microsoft.com/office/officeart/2005/8/layout/process3"/>
    <dgm:cxn modelId="{28EC4F4A-FE3E-4B96-93BD-76EA0995F9F2}" type="presOf" srcId="{63428494-9C87-42D4-A857-B9EF9478A8D8}" destId="{AAD3FE9F-8A67-4830-A452-CE3555FBAE57}" srcOrd="0" destOrd="0" presId="urn:microsoft.com/office/officeart/2005/8/layout/process3"/>
    <dgm:cxn modelId="{E58BD54E-187E-43D9-B392-AC13D97E6539}" srcId="{63428494-9C87-42D4-A857-B9EF9478A8D8}" destId="{51DC1096-7419-420B-838E-8D5EE4ADF9A9}" srcOrd="2" destOrd="0" parTransId="{AB64593B-6D79-461F-A222-3EF07AA72336}" sibTransId="{A2325823-A730-4510-B562-227D6274E553}"/>
    <dgm:cxn modelId="{00D91551-D305-4033-8B29-8B4D8DC699D5}" type="presOf" srcId="{51DC1096-7419-420B-838E-8D5EE4ADF9A9}" destId="{34D005A1-FBAF-4084-B1BA-6FFF1476BE76}" srcOrd="0" destOrd="0" presId="urn:microsoft.com/office/officeart/2005/8/layout/process3"/>
    <dgm:cxn modelId="{AD0E6A7D-EF97-484E-8592-54490ADB7057}" type="presOf" srcId="{1A02F314-B47B-4A45-B7B0-C1025B848C07}" destId="{6C64F3FA-25DF-442A-9588-B1BCBB013B20}" srcOrd="0" destOrd="0" presId="urn:microsoft.com/office/officeart/2005/8/layout/process3"/>
    <dgm:cxn modelId="{639DF98B-2DB2-4B53-83F5-1E4AB6AC7060}" type="presOf" srcId="{E0191026-DCD6-4874-B077-4349D54CF5AC}" destId="{561DC0E8-98FF-4D70-840C-9E1388D6CB95}" srcOrd="0" destOrd="0" presId="urn:microsoft.com/office/officeart/2005/8/layout/process3"/>
    <dgm:cxn modelId="{8D19B891-593D-4022-BBFB-3DD777210084}" type="presOf" srcId="{FDE41045-7990-43CE-986A-1EF74A4D2EAA}" destId="{E2A2FF72-644B-4255-9626-DD776A42903B}" srcOrd="1" destOrd="0" presId="urn:microsoft.com/office/officeart/2005/8/layout/process3"/>
    <dgm:cxn modelId="{B7206A96-48E5-460D-B109-FABA37F1259A}" type="presOf" srcId="{91B85A68-8591-4448-843B-F9109835D17C}" destId="{E20C747F-6404-4391-972A-2B8594D0E603}" srcOrd="1" destOrd="0" presId="urn:microsoft.com/office/officeart/2005/8/layout/process3"/>
    <dgm:cxn modelId="{52F009A9-EE43-4EE5-B305-B588D20E9B45}" type="presOf" srcId="{F61ADB5A-816C-4AD8-B5B1-CB397A362281}" destId="{DE876722-F1C6-4AEA-9377-8BB90F0B07E8}" srcOrd="0" destOrd="0" presId="urn:microsoft.com/office/officeart/2005/8/layout/process3"/>
    <dgm:cxn modelId="{D27EDEAF-EBCA-4BCD-82C8-E36BEDFF96A2}" type="presOf" srcId="{91B85A68-8591-4448-843B-F9109835D17C}" destId="{A24D636C-582D-46D8-8E2C-09CB921A1978}" srcOrd="0" destOrd="0" presId="urn:microsoft.com/office/officeart/2005/8/layout/process3"/>
    <dgm:cxn modelId="{CB2EC6B9-4044-4F6D-AE50-14A423451C73}" type="presOf" srcId="{FDE41045-7990-43CE-986A-1EF74A4D2EAA}" destId="{3EBDAF44-ECAF-43C2-A832-3595AB1B0786}" srcOrd="0" destOrd="0" presId="urn:microsoft.com/office/officeart/2005/8/layout/process3"/>
    <dgm:cxn modelId="{504A30C4-8140-4B6C-920F-B8D931D9FE7C}" srcId="{63428494-9C87-42D4-A857-B9EF9478A8D8}" destId="{FDE41045-7990-43CE-986A-1EF74A4D2EAA}" srcOrd="1" destOrd="0" parTransId="{10575D3C-70AD-43C4-BA0B-B666B6054E9F}" sibTransId="{91B85A68-8591-4448-843B-F9109835D17C}"/>
    <dgm:cxn modelId="{93AA5BDC-EA37-4E7F-8F49-8BA4137D38ED}" srcId="{51DC1096-7419-420B-838E-8D5EE4ADF9A9}" destId="{FA1D3C00-C313-4E7F-B957-B0E9E37C2D1E}" srcOrd="1" destOrd="0" parTransId="{DB83F140-4CF6-46C8-B93A-8C76FA0E7C35}" sibTransId="{C666431B-6DD2-4051-B2DD-2C019E74776C}"/>
    <dgm:cxn modelId="{798B4BE7-A37D-495A-ADFC-B7E1D89C7865}" srcId="{51DC1096-7419-420B-838E-8D5EE4ADF9A9}" destId="{B4376CAB-594D-4BC7-A40A-FE120577D6E6}" srcOrd="0" destOrd="0" parTransId="{2B2D3FAF-BE6F-4D86-B2E1-3A46201DD8BF}" sibTransId="{8D5C69CC-8FAF-4C0B-95BA-7AB0B6EAFA71}"/>
    <dgm:cxn modelId="{3C6E6BF5-98E4-44C5-9A2A-D833F612EDAF}" type="presOf" srcId="{51DC1096-7419-420B-838E-8D5EE4ADF9A9}" destId="{6E256EA8-FCA2-4371-A1BE-C75A210E5450}" srcOrd="1" destOrd="0" presId="urn:microsoft.com/office/officeart/2005/8/layout/process3"/>
    <dgm:cxn modelId="{1E2A49F6-FB3C-47D2-9316-9199212BAF05}" type="presOf" srcId="{F61ADB5A-816C-4AD8-B5B1-CB397A362281}" destId="{889D5919-89D1-4F31-B06C-F354A8F9EE30}" srcOrd="1" destOrd="0" presId="urn:microsoft.com/office/officeart/2005/8/layout/process3"/>
    <dgm:cxn modelId="{7BE6B4AD-07ED-422E-B8EC-72AF31234F59}" type="presParOf" srcId="{AAD3FE9F-8A67-4830-A452-CE3555FBAE57}" destId="{A6E2D66E-AD8C-4F72-9779-FF12F6A25F44}" srcOrd="0" destOrd="0" presId="urn:microsoft.com/office/officeart/2005/8/layout/process3"/>
    <dgm:cxn modelId="{E26CC612-62D3-4B73-B2EE-64AF824DA50D}" type="presParOf" srcId="{A6E2D66E-AD8C-4F72-9779-FF12F6A25F44}" destId="{DE876722-F1C6-4AEA-9377-8BB90F0B07E8}" srcOrd="0" destOrd="0" presId="urn:microsoft.com/office/officeart/2005/8/layout/process3"/>
    <dgm:cxn modelId="{2FB4B22E-905F-4C0D-8096-F0DEE6A4BAF7}" type="presParOf" srcId="{A6E2D66E-AD8C-4F72-9779-FF12F6A25F44}" destId="{889D5919-89D1-4F31-B06C-F354A8F9EE30}" srcOrd="1" destOrd="0" presId="urn:microsoft.com/office/officeart/2005/8/layout/process3"/>
    <dgm:cxn modelId="{3BAAC3D8-4BD7-48F4-85E4-0A1F61A25B3E}" type="presParOf" srcId="{A6E2D66E-AD8C-4F72-9779-FF12F6A25F44}" destId="{E26297D9-5EBC-4033-A82E-125DABE95E1D}" srcOrd="2" destOrd="0" presId="urn:microsoft.com/office/officeart/2005/8/layout/process3"/>
    <dgm:cxn modelId="{3070E7DA-6A16-401D-8881-1688B0AB13AC}" type="presParOf" srcId="{AAD3FE9F-8A67-4830-A452-CE3555FBAE57}" destId="{6C64F3FA-25DF-442A-9588-B1BCBB013B20}" srcOrd="1" destOrd="0" presId="urn:microsoft.com/office/officeart/2005/8/layout/process3"/>
    <dgm:cxn modelId="{E36C2808-E543-4564-9FB4-F0E66738F3D8}" type="presParOf" srcId="{6C64F3FA-25DF-442A-9588-B1BCBB013B20}" destId="{DBA60FCF-499E-4BD3-9023-47895F5A8EBA}" srcOrd="0" destOrd="0" presId="urn:microsoft.com/office/officeart/2005/8/layout/process3"/>
    <dgm:cxn modelId="{9C3B78FF-7A6C-4E99-B2AD-3451B19494A1}" type="presParOf" srcId="{AAD3FE9F-8A67-4830-A452-CE3555FBAE57}" destId="{6ADB0C35-0509-4C5F-BD27-1CA33942DD25}" srcOrd="2" destOrd="0" presId="urn:microsoft.com/office/officeart/2005/8/layout/process3"/>
    <dgm:cxn modelId="{3D51C28D-B44B-4D10-939B-B787DCCF7FD5}" type="presParOf" srcId="{6ADB0C35-0509-4C5F-BD27-1CA33942DD25}" destId="{3EBDAF44-ECAF-43C2-A832-3595AB1B0786}" srcOrd="0" destOrd="0" presId="urn:microsoft.com/office/officeart/2005/8/layout/process3"/>
    <dgm:cxn modelId="{93A6558E-F775-4832-BF3A-56B618F3AB2C}" type="presParOf" srcId="{6ADB0C35-0509-4C5F-BD27-1CA33942DD25}" destId="{E2A2FF72-644B-4255-9626-DD776A42903B}" srcOrd="1" destOrd="0" presId="urn:microsoft.com/office/officeart/2005/8/layout/process3"/>
    <dgm:cxn modelId="{88C2CA85-2B8D-45EE-927E-CD9A435D07C9}" type="presParOf" srcId="{6ADB0C35-0509-4C5F-BD27-1CA33942DD25}" destId="{561DC0E8-98FF-4D70-840C-9E1388D6CB95}" srcOrd="2" destOrd="0" presId="urn:microsoft.com/office/officeart/2005/8/layout/process3"/>
    <dgm:cxn modelId="{95E031F4-AE96-47E9-AC3D-00ED43E12951}" type="presParOf" srcId="{AAD3FE9F-8A67-4830-A452-CE3555FBAE57}" destId="{A24D636C-582D-46D8-8E2C-09CB921A1978}" srcOrd="3" destOrd="0" presId="urn:microsoft.com/office/officeart/2005/8/layout/process3"/>
    <dgm:cxn modelId="{76811DA0-1AF9-4DEC-8EBF-E350AE76BC72}" type="presParOf" srcId="{A24D636C-582D-46D8-8E2C-09CB921A1978}" destId="{E20C747F-6404-4391-972A-2B8594D0E603}" srcOrd="0" destOrd="0" presId="urn:microsoft.com/office/officeart/2005/8/layout/process3"/>
    <dgm:cxn modelId="{80976E78-101F-4C45-BB5D-6F97D3137E3E}" type="presParOf" srcId="{AAD3FE9F-8A67-4830-A452-CE3555FBAE57}" destId="{681BFD14-6AFD-420A-87DD-49157B3E502C}" srcOrd="4" destOrd="0" presId="urn:microsoft.com/office/officeart/2005/8/layout/process3"/>
    <dgm:cxn modelId="{2F9E9C5B-F499-4D41-96D4-6A59333F0B85}" type="presParOf" srcId="{681BFD14-6AFD-420A-87DD-49157B3E502C}" destId="{34D005A1-FBAF-4084-B1BA-6FFF1476BE76}" srcOrd="0" destOrd="0" presId="urn:microsoft.com/office/officeart/2005/8/layout/process3"/>
    <dgm:cxn modelId="{4A743CF0-EB66-4A26-9792-DA3B2F568337}" type="presParOf" srcId="{681BFD14-6AFD-420A-87DD-49157B3E502C}" destId="{6E256EA8-FCA2-4371-A1BE-C75A210E5450}" srcOrd="1" destOrd="0" presId="urn:microsoft.com/office/officeart/2005/8/layout/process3"/>
    <dgm:cxn modelId="{F206B223-D349-4929-B002-54A782DF02CF}" type="presParOf" srcId="{681BFD14-6AFD-420A-87DD-49157B3E502C}" destId="{0222092A-80F9-4B0D-8162-DF0B5DFEFC91}" srcOrd="2" destOrd="0" presId="urn:microsoft.com/office/officeart/2005/8/layout/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26844E6-A390-44D7-9898-B8E8C93CB8C4}">
      <dsp:nvSpPr>
        <dsp:cNvPr id="0" name=""/>
        <dsp:cNvSpPr/>
      </dsp:nvSpPr>
      <dsp:spPr>
        <a:xfrm>
          <a:off x="0" y="0"/>
          <a:ext cx="2570124" cy="6912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en-US" sz="2000" b="1" kern="1200" dirty="0">
              <a:solidFill>
                <a:schemeClr val="tx1"/>
              </a:solidFill>
            </a:rPr>
            <a:t>Tanah</a:t>
          </a:r>
        </a:p>
      </dsp:txBody>
      <dsp:txXfrm>
        <a:off x="0" y="0"/>
        <a:ext cx="2570124" cy="691200"/>
      </dsp:txXfrm>
    </dsp:sp>
    <dsp:sp modelId="{CCB61431-7F4D-41CF-92E9-12E8CEA397F2}">
      <dsp:nvSpPr>
        <dsp:cNvPr id="0" name=""/>
        <dsp:cNvSpPr/>
      </dsp:nvSpPr>
      <dsp:spPr>
        <a:xfrm>
          <a:off x="11425" y="722573"/>
          <a:ext cx="2570124" cy="3928554"/>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just" defTabSz="711200">
            <a:lnSpc>
              <a:spcPct val="90000"/>
            </a:lnSpc>
            <a:spcBef>
              <a:spcPct val="0"/>
            </a:spcBef>
            <a:spcAft>
              <a:spcPct val="15000"/>
            </a:spcAft>
            <a:buChar char="•"/>
          </a:pPr>
          <a:r>
            <a:rPr lang="en-US" sz="1600" kern="1200" dirty="0" err="1"/>
            <a:t>Fotokopi</a:t>
          </a:r>
          <a:r>
            <a:rPr lang="en-US" sz="1600" kern="1200" dirty="0"/>
            <a:t> </a:t>
          </a:r>
          <a:r>
            <a:rPr lang="en-US" sz="1600" kern="1200" dirty="0" err="1"/>
            <a:t>Sertipikat</a:t>
          </a:r>
          <a:endParaRPr lang="en-US" sz="1600" kern="1200" dirty="0"/>
        </a:p>
        <a:p>
          <a:pPr marL="171450" lvl="1" indent="-171450" algn="just" defTabSz="711200">
            <a:lnSpc>
              <a:spcPct val="90000"/>
            </a:lnSpc>
            <a:spcBef>
              <a:spcPct val="0"/>
            </a:spcBef>
            <a:spcAft>
              <a:spcPct val="15000"/>
            </a:spcAft>
            <a:buChar char="•"/>
          </a:pPr>
          <a:r>
            <a:rPr lang="en-US" sz="1600" kern="1200" dirty="0" err="1"/>
            <a:t>Untuk</a:t>
          </a:r>
          <a:r>
            <a:rPr lang="en-US" sz="1600" kern="1200" dirty="0"/>
            <a:t> BMN yang </a:t>
          </a:r>
          <a:r>
            <a:rPr lang="en-US" sz="1600" kern="1200" dirty="0" err="1"/>
            <a:t>belum</a:t>
          </a:r>
          <a:r>
            <a:rPr lang="en-US" sz="1600" kern="1200" dirty="0"/>
            <a:t> </a:t>
          </a:r>
          <a:r>
            <a:rPr lang="en-US" sz="1600" kern="1200" dirty="0" err="1"/>
            <a:t>memiliki</a:t>
          </a:r>
          <a:r>
            <a:rPr lang="en-US" sz="1600" kern="1200" dirty="0"/>
            <a:t> </a:t>
          </a:r>
          <a:r>
            <a:rPr lang="en-US" sz="1600" kern="1200" dirty="0" err="1"/>
            <a:t>sertipikat</a:t>
          </a:r>
          <a:r>
            <a:rPr lang="en-US" sz="1600" kern="1200" dirty="0"/>
            <a:t>, </a:t>
          </a:r>
          <a:r>
            <a:rPr lang="en-US" sz="1600" kern="1200" dirty="0" err="1"/>
            <a:t>dapat</a:t>
          </a:r>
          <a:r>
            <a:rPr lang="en-US" sz="1600" kern="1200" dirty="0"/>
            <a:t> </a:t>
          </a:r>
          <a:r>
            <a:rPr lang="en-US" sz="1600" kern="1200" dirty="0" err="1"/>
            <a:t>diganti</a:t>
          </a:r>
          <a:r>
            <a:rPr lang="en-US" sz="1600" kern="1200" dirty="0"/>
            <a:t> </a:t>
          </a:r>
          <a:r>
            <a:rPr lang="en-US" sz="1600" kern="1200" dirty="0" err="1"/>
            <a:t>dengan</a:t>
          </a:r>
          <a:r>
            <a:rPr lang="en-US" sz="1600" kern="1200" dirty="0"/>
            <a:t>:</a:t>
          </a:r>
        </a:p>
        <a:p>
          <a:pPr marL="342900" lvl="2" indent="-171450" algn="l" defTabSz="711200">
            <a:lnSpc>
              <a:spcPct val="90000"/>
            </a:lnSpc>
            <a:spcBef>
              <a:spcPct val="0"/>
            </a:spcBef>
            <a:spcAft>
              <a:spcPct val="15000"/>
            </a:spcAft>
            <a:buChar char="•"/>
          </a:pPr>
          <a:r>
            <a:rPr lang="en-US" sz="1600" kern="1200" dirty="0" err="1"/>
            <a:t>Fotokopi</a:t>
          </a:r>
          <a:r>
            <a:rPr lang="en-US" sz="1600" kern="1200" dirty="0"/>
            <a:t> </a:t>
          </a:r>
          <a:r>
            <a:rPr lang="en-US" sz="1600" kern="1200" dirty="0" err="1"/>
            <a:t>AJB,Girik</a:t>
          </a:r>
          <a:r>
            <a:rPr lang="en-US" sz="1600" kern="1200" dirty="0"/>
            <a:t>, Letter C, </a:t>
          </a:r>
          <a:r>
            <a:rPr lang="en-US" sz="1600" kern="1200" dirty="0" err="1"/>
            <a:t>dll</a:t>
          </a:r>
          <a:r>
            <a:rPr lang="en-US" sz="1600" kern="1200" dirty="0"/>
            <a:t>.</a:t>
          </a:r>
        </a:p>
        <a:p>
          <a:pPr marL="342900" lvl="2" indent="-171450" algn="l" defTabSz="711200">
            <a:lnSpc>
              <a:spcPct val="90000"/>
            </a:lnSpc>
            <a:spcBef>
              <a:spcPct val="0"/>
            </a:spcBef>
            <a:spcAft>
              <a:spcPct val="15000"/>
            </a:spcAft>
            <a:buChar char="•"/>
          </a:pPr>
          <a:r>
            <a:rPr lang="en-US" sz="1600" kern="1200" dirty="0"/>
            <a:t>SPTJM yang </a:t>
          </a:r>
          <a:r>
            <a:rPr lang="en-US" sz="1600" kern="1200" dirty="0" err="1"/>
            <a:t>menyatakan</a:t>
          </a:r>
          <a:r>
            <a:rPr lang="en-US" sz="1600" kern="1200" dirty="0"/>
            <a:t> BMN </a:t>
          </a:r>
          <a:r>
            <a:rPr lang="en-US" sz="1600" kern="1200" dirty="0" err="1"/>
            <a:t>digunakan</a:t>
          </a:r>
          <a:r>
            <a:rPr lang="en-US" sz="1600" kern="1200" dirty="0"/>
            <a:t> </a:t>
          </a:r>
          <a:r>
            <a:rPr lang="en-US" sz="1600" kern="1200" dirty="0" err="1"/>
            <a:t>dalam</a:t>
          </a:r>
          <a:r>
            <a:rPr lang="en-US" sz="1600" kern="1200" dirty="0"/>
            <a:t> </a:t>
          </a:r>
          <a:r>
            <a:rPr lang="en-US" sz="1600" kern="1200" dirty="0" err="1"/>
            <a:t>penyelenggaraan</a:t>
          </a:r>
          <a:r>
            <a:rPr lang="en-US" sz="1600" kern="1200" dirty="0"/>
            <a:t> </a:t>
          </a:r>
          <a:r>
            <a:rPr lang="en-US" sz="1600" kern="1200" dirty="0" err="1"/>
            <a:t>tusi</a:t>
          </a:r>
          <a:r>
            <a:rPr lang="en-US" sz="1600" kern="1200" dirty="0"/>
            <a:t>.</a:t>
          </a:r>
        </a:p>
        <a:p>
          <a:pPr marL="342900" lvl="2" indent="-171450" algn="l" defTabSz="711200">
            <a:lnSpc>
              <a:spcPct val="90000"/>
            </a:lnSpc>
            <a:spcBef>
              <a:spcPct val="0"/>
            </a:spcBef>
            <a:spcAft>
              <a:spcPct val="15000"/>
            </a:spcAft>
            <a:buChar char="•"/>
          </a:pPr>
          <a:r>
            <a:rPr lang="en-US" sz="1600" kern="1200" dirty="0" err="1"/>
            <a:t>Surat</a:t>
          </a:r>
          <a:r>
            <a:rPr lang="en-US" sz="1600" kern="1200" dirty="0"/>
            <a:t> </a:t>
          </a:r>
          <a:r>
            <a:rPr lang="en-US" sz="1600" kern="1200" dirty="0" err="1"/>
            <a:t>keterangan</a:t>
          </a:r>
          <a:r>
            <a:rPr lang="en-US" sz="1600" kern="1200" dirty="0"/>
            <a:t> </a:t>
          </a:r>
          <a:r>
            <a:rPr lang="en-US" sz="1600" kern="1200" dirty="0" err="1"/>
            <a:t>dari</a:t>
          </a:r>
          <a:r>
            <a:rPr lang="en-US" sz="1600" kern="1200" dirty="0"/>
            <a:t> </a:t>
          </a:r>
          <a:r>
            <a:rPr lang="en-US" sz="1600" kern="1200" dirty="0" err="1"/>
            <a:t>lurah</a:t>
          </a:r>
          <a:r>
            <a:rPr lang="en-US" sz="1600" kern="1200" dirty="0"/>
            <a:t>/</a:t>
          </a:r>
          <a:r>
            <a:rPr lang="en-US" sz="1600" kern="1200" dirty="0" err="1"/>
            <a:t>camat</a:t>
          </a:r>
          <a:r>
            <a:rPr lang="en-US" sz="1600" kern="1200" dirty="0"/>
            <a:t>; </a:t>
          </a:r>
          <a:r>
            <a:rPr lang="en-US" sz="1600" kern="1200" dirty="0" err="1"/>
            <a:t>jika</a:t>
          </a:r>
          <a:r>
            <a:rPr lang="en-US" sz="1600" kern="1200" dirty="0"/>
            <a:t> </a:t>
          </a:r>
          <a:r>
            <a:rPr lang="en-US" sz="1600" kern="1200" dirty="0" err="1"/>
            <a:t>ada</a:t>
          </a:r>
          <a:endParaRPr lang="en-US" sz="1600" kern="1200" dirty="0"/>
        </a:p>
        <a:p>
          <a:pPr marL="342900" lvl="2" indent="-171450" algn="l" defTabSz="711200">
            <a:lnSpc>
              <a:spcPct val="90000"/>
            </a:lnSpc>
            <a:spcBef>
              <a:spcPct val="0"/>
            </a:spcBef>
            <a:spcAft>
              <a:spcPct val="15000"/>
            </a:spcAft>
            <a:buChar char="•"/>
          </a:pPr>
          <a:r>
            <a:rPr lang="en-US" sz="1600" kern="1200" dirty="0" err="1"/>
            <a:t>Surat</a:t>
          </a:r>
          <a:r>
            <a:rPr lang="en-US" sz="1600" kern="1200" dirty="0"/>
            <a:t> </a:t>
          </a:r>
          <a:r>
            <a:rPr lang="en-US" sz="1600" kern="1200" dirty="0" err="1"/>
            <a:t>permohonan</a:t>
          </a:r>
          <a:r>
            <a:rPr lang="en-US" sz="1600" kern="1200" dirty="0"/>
            <a:t> </a:t>
          </a:r>
          <a:r>
            <a:rPr lang="en-US" sz="1600" kern="1200" dirty="0" err="1"/>
            <a:t>pendaftaran</a:t>
          </a:r>
          <a:r>
            <a:rPr lang="en-US" sz="1600" kern="1200" dirty="0"/>
            <a:t> </a:t>
          </a:r>
          <a:r>
            <a:rPr lang="en-US" sz="1600" kern="1200" dirty="0" err="1"/>
            <a:t>hak</a:t>
          </a:r>
          <a:r>
            <a:rPr lang="en-US" sz="1600" kern="1200" dirty="0"/>
            <a:t> </a:t>
          </a:r>
          <a:r>
            <a:rPr lang="en-US" sz="1600" kern="1200" dirty="0" err="1"/>
            <a:t>atas</a:t>
          </a:r>
          <a:r>
            <a:rPr lang="en-US" sz="1600" kern="1200" dirty="0"/>
            <a:t> </a:t>
          </a:r>
          <a:r>
            <a:rPr lang="en-US" sz="1600" kern="1200" dirty="0" err="1"/>
            <a:t>tanah</a:t>
          </a:r>
          <a:r>
            <a:rPr lang="en-US" sz="1600" kern="1200" dirty="0"/>
            <a:t>; </a:t>
          </a:r>
          <a:r>
            <a:rPr lang="en-US" sz="1600" kern="1200" dirty="0" err="1"/>
            <a:t>jika</a:t>
          </a:r>
          <a:r>
            <a:rPr lang="en-US" sz="1600" kern="1200" dirty="0"/>
            <a:t> </a:t>
          </a:r>
          <a:r>
            <a:rPr lang="en-US" sz="1600" kern="1200" dirty="0" err="1"/>
            <a:t>ada</a:t>
          </a:r>
          <a:endParaRPr lang="en-US" sz="1600" kern="1200" dirty="0"/>
        </a:p>
        <a:p>
          <a:pPr marL="228600" lvl="2" indent="-114300" algn="just" defTabSz="622300">
            <a:lnSpc>
              <a:spcPct val="90000"/>
            </a:lnSpc>
            <a:spcBef>
              <a:spcPct val="0"/>
            </a:spcBef>
            <a:spcAft>
              <a:spcPct val="15000"/>
            </a:spcAft>
            <a:buChar char="•"/>
          </a:pPr>
          <a:endParaRPr lang="en-US" sz="1400" kern="1200" dirty="0"/>
        </a:p>
      </dsp:txBody>
      <dsp:txXfrm>
        <a:off x="11425" y="722573"/>
        <a:ext cx="2570124" cy="3928554"/>
      </dsp:txXfrm>
    </dsp:sp>
    <dsp:sp modelId="{59AF710C-05F4-4CD7-A479-1E41B4A21DA0}">
      <dsp:nvSpPr>
        <dsp:cNvPr id="0" name=""/>
        <dsp:cNvSpPr/>
      </dsp:nvSpPr>
      <dsp:spPr>
        <a:xfrm>
          <a:off x="2742517" y="0"/>
          <a:ext cx="2570124" cy="6912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en-US" sz="2000" b="1" kern="1200" dirty="0" err="1">
              <a:solidFill>
                <a:schemeClr val="tx1"/>
              </a:solidFill>
            </a:rPr>
            <a:t>Bangunan</a:t>
          </a:r>
          <a:endParaRPr lang="en-US" sz="2000" b="1" kern="1200" dirty="0">
            <a:solidFill>
              <a:schemeClr val="tx1"/>
            </a:solidFill>
          </a:endParaRPr>
        </a:p>
      </dsp:txBody>
      <dsp:txXfrm>
        <a:off x="2742517" y="0"/>
        <a:ext cx="2570124" cy="691200"/>
      </dsp:txXfrm>
    </dsp:sp>
    <dsp:sp modelId="{652ABDFD-992C-4461-9123-7B97BFF4D317}">
      <dsp:nvSpPr>
        <dsp:cNvPr id="0" name=""/>
        <dsp:cNvSpPr/>
      </dsp:nvSpPr>
      <dsp:spPr>
        <a:xfrm>
          <a:off x="2743262" y="721047"/>
          <a:ext cx="2570124" cy="429867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en-US" sz="1600" kern="1200" dirty="0" err="1"/>
            <a:t>Fotokopi</a:t>
          </a:r>
          <a:r>
            <a:rPr lang="en-US" sz="1600" kern="1200" dirty="0"/>
            <a:t> IMB</a:t>
          </a:r>
        </a:p>
        <a:p>
          <a:pPr marL="171450" lvl="1" indent="-171450" algn="l" defTabSz="711200">
            <a:lnSpc>
              <a:spcPct val="90000"/>
            </a:lnSpc>
            <a:spcBef>
              <a:spcPct val="0"/>
            </a:spcBef>
            <a:spcAft>
              <a:spcPct val="15000"/>
            </a:spcAft>
            <a:buChar char="•"/>
          </a:pPr>
          <a:r>
            <a:rPr lang="en-US" sz="1600" kern="1200" dirty="0" err="1"/>
            <a:t>Fotokopi</a:t>
          </a:r>
          <a:r>
            <a:rPr lang="en-US" sz="1600" kern="1200" dirty="0"/>
            <a:t> </a:t>
          </a:r>
          <a:r>
            <a:rPr lang="en-US" sz="1600" kern="1200" dirty="0" err="1"/>
            <a:t>Dokumen</a:t>
          </a:r>
          <a:r>
            <a:rPr lang="en-US" sz="1600" kern="1200" dirty="0"/>
            <a:t> </a:t>
          </a:r>
          <a:r>
            <a:rPr lang="en-US" sz="1600" kern="1200" dirty="0" err="1"/>
            <a:t>Perolehan</a:t>
          </a:r>
          <a:endParaRPr lang="en-US" sz="1600" kern="1200" dirty="0"/>
        </a:p>
        <a:p>
          <a:pPr marL="171450" lvl="1" indent="-171450" algn="l" defTabSz="711200">
            <a:lnSpc>
              <a:spcPct val="90000"/>
            </a:lnSpc>
            <a:spcBef>
              <a:spcPct val="0"/>
            </a:spcBef>
            <a:spcAft>
              <a:spcPct val="15000"/>
            </a:spcAft>
            <a:buChar char="•"/>
          </a:pPr>
          <a:r>
            <a:rPr lang="en-US" sz="1600" kern="1200" dirty="0" err="1"/>
            <a:t>Fotokopi</a:t>
          </a:r>
          <a:r>
            <a:rPr lang="en-US" sz="1600" kern="1200" dirty="0"/>
            <a:t> </a:t>
          </a:r>
          <a:r>
            <a:rPr lang="en-US" sz="1600" kern="1200" dirty="0" err="1"/>
            <a:t>dokumen</a:t>
          </a:r>
          <a:r>
            <a:rPr lang="en-US" sz="1600" kern="1200" dirty="0"/>
            <a:t> </a:t>
          </a:r>
          <a:r>
            <a:rPr lang="en-US" sz="1600" kern="1200" dirty="0" err="1"/>
            <a:t>lainnya</a:t>
          </a:r>
          <a:r>
            <a:rPr lang="en-US" sz="1600" kern="1200" dirty="0"/>
            <a:t> (</a:t>
          </a:r>
          <a:r>
            <a:rPr lang="en-US" sz="1600" kern="1200" dirty="0" err="1"/>
            <a:t>mis</a:t>
          </a:r>
          <a:r>
            <a:rPr lang="en-US" sz="1600" kern="1200" dirty="0"/>
            <a:t>. BAST)</a:t>
          </a:r>
        </a:p>
        <a:p>
          <a:pPr marL="171450" lvl="1" indent="-171450" algn="l" defTabSz="711200">
            <a:lnSpc>
              <a:spcPct val="90000"/>
            </a:lnSpc>
            <a:spcBef>
              <a:spcPct val="0"/>
            </a:spcBef>
            <a:spcAft>
              <a:spcPct val="15000"/>
            </a:spcAft>
            <a:buChar char="•"/>
          </a:pPr>
          <a:r>
            <a:rPr lang="en-US" sz="1600" kern="1200" dirty="0" err="1"/>
            <a:t>Dalam</a:t>
          </a:r>
          <a:r>
            <a:rPr lang="en-US" sz="1600" kern="1200" dirty="0"/>
            <a:t>  </a:t>
          </a:r>
          <a:r>
            <a:rPr lang="en-US" sz="1600" kern="1200" dirty="0" err="1"/>
            <a:t>hal</a:t>
          </a:r>
          <a:r>
            <a:rPr lang="en-US" sz="1600" kern="1200" dirty="0"/>
            <a:t> IMB, </a:t>
          </a:r>
          <a:r>
            <a:rPr lang="en-US" sz="1600" kern="1200" dirty="0" err="1"/>
            <a:t>dokumen</a:t>
          </a:r>
          <a:r>
            <a:rPr lang="en-US" sz="1600" kern="1200" dirty="0"/>
            <a:t> </a:t>
          </a:r>
          <a:r>
            <a:rPr lang="en-US" sz="1600" kern="1200" dirty="0" err="1"/>
            <a:t>perolehan</a:t>
          </a:r>
          <a:r>
            <a:rPr lang="en-US" sz="1600" kern="1200" dirty="0"/>
            <a:t> </a:t>
          </a:r>
          <a:r>
            <a:rPr lang="en-US" sz="1600" kern="1200" dirty="0" err="1"/>
            <a:t>dan</a:t>
          </a:r>
          <a:r>
            <a:rPr lang="en-US" sz="1600" kern="1200" dirty="0"/>
            <a:t> BAST </a:t>
          </a:r>
          <a:r>
            <a:rPr lang="en-US" sz="1600" kern="1200" dirty="0" err="1"/>
            <a:t>tidak</a:t>
          </a:r>
          <a:r>
            <a:rPr lang="en-US" sz="1600" kern="1200" dirty="0"/>
            <a:t> </a:t>
          </a:r>
          <a:r>
            <a:rPr lang="en-US" sz="1600" kern="1200" dirty="0" err="1"/>
            <a:t>dimiliki</a:t>
          </a:r>
          <a:r>
            <a:rPr lang="en-US" sz="1600" kern="1200" dirty="0"/>
            <a:t>, </a:t>
          </a:r>
          <a:r>
            <a:rPr lang="en-US" sz="1600" kern="1200" dirty="0" err="1"/>
            <a:t>dapat</a:t>
          </a:r>
          <a:r>
            <a:rPr lang="en-US" sz="1600" kern="1200" dirty="0"/>
            <a:t> </a:t>
          </a:r>
          <a:r>
            <a:rPr lang="en-US" sz="1600" kern="1200" dirty="0" err="1"/>
            <a:t>diganti</a:t>
          </a:r>
          <a:r>
            <a:rPr lang="en-US" sz="1600" kern="1200" dirty="0"/>
            <a:t> </a:t>
          </a:r>
          <a:r>
            <a:rPr lang="en-US" sz="1600" kern="1200" dirty="0" err="1"/>
            <a:t>dengan</a:t>
          </a:r>
          <a:r>
            <a:rPr lang="en-US" sz="1600" kern="1200" dirty="0"/>
            <a:t> SPTJM yang </a:t>
          </a:r>
          <a:r>
            <a:rPr lang="en-US" sz="1600" kern="1200" dirty="0" err="1"/>
            <a:t>menyatakan</a:t>
          </a:r>
          <a:r>
            <a:rPr lang="en-US" sz="1600" kern="1200" dirty="0"/>
            <a:t> BMN </a:t>
          </a:r>
          <a:r>
            <a:rPr lang="en-US" sz="1600" kern="1200" dirty="0" err="1"/>
            <a:t>digunakan</a:t>
          </a:r>
          <a:r>
            <a:rPr lang="en-US" sz="1600" kern="1200" dirty="0"/>
            <a:t> </a:t>
          </a:r>
          <a:r>
            <a:rPr lang="en-US" sz="1600" kern="1200" dirty="0" err="1"/>
            <a:t>dalam</a:t>
          </a:r>
          <a:r>
            <a:rPr lang="en-US" sz="1600" kern="1200" dirty="0"/>
            <a:t> </a:t>
          </a:r>
          <a:r>
            <a:rPr lang="en-US" sz="1600" kern="1200" dirty="0" err="1"/>
            <a:t>penyelenggaraan</a:t>
          </a:r>
          <a:r>
            <a:rPr lang="en-US" sz="1600" kern="1200" dirty="0"/>
            <a:t> </a:t>
          </a:r>
          <a:r>
            <a:rPr lang="en-US" sz="1600" kern="1200" dirty="0" err="1"/>
            <a:t>tusi</a:t>
          </a:r>
          <a:r>
            <a:rPr lang="en-US" sz="1600" kern="1200" dirty="0"/>
            <a:t>.</a:t>
          </a:r>
        </a:p>
      </dsp:txBody>
      <dsp:txXfrm>
        <a:off x="2743262" y="721047"/>
        <a:ext cx="2570124" cy="4298670"/>
      </dsp:txXfrm>
    </dsp:sp>
    <dsp:sp modelId="{46A3D94E-2FBF-4B24-A646-4F9E1199CFA9}">
      <dsp:nvSpPr>
        <dsp:cNvPr id="0" name=""/>
        <dsp:cNvSpPr/>
      </dsp:nvSpPr>
      <dsp:spPr>
        <a:xfrm>
          <a:off x="5412028" y="0"/>
          <a:ext cx="2570124" cy="6912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en-US" sz="2000" b="1" kern="1200" dirty="0">
              <a:solidFill>
                <a:schemeClr val="tx1"/>
              </a:solidFill>
            </a:rPr>
            <a:t>Tanah </a:t>
          </a:r>
          <a:r>
            <a:rPr lang="en-US" sz="2000" b="1" kern="1200" dirty="0" err="1">
              <a:solidFill>
                <a:schemeClr val="tx1"/>
              </a:solidFill>
            </a:rPr>
            <a:t>dan</a:t>
          </a:r>
          <a:r>
            <a:rPr lang="en-US" sz="2000" b="1" kern="1200" dirty="0">
              <a:solidFill>
                <a:schemeClr val="tx1"/>
              </a:solidFill>
            </a:rPr>
            <a:t> </a:t>
          </a:r>
          <a:r>
            <a:rPr lang="en-US" sz="2000" b="1" kern="1200" dirty="0" err="1">
              <a:solidFill>
                <a:schemeClr val="tx1"/>
              </a:solidFill>
            </a:rPr>
            <a:t>Bangunan</a:t>
          </a:r>
          <a:endParaRPr lang="en-US" sz="2000" b="1" kern="1200" dirty="0">
            <a:solidFill>
              <a:schemeClr val="tx1"/>
            </a:solidFill>
          </a:endParaRPr>
        </a:p>
      </dsp:txBody>
      <dsp:txXfrm>
        <a:off x="5412028" y="0"/>
        <a:ext cx="2570124" cy="691200"/>
      </dsp:txXfrm>
    </dsp:sp>
    <dsp:sp modelId="{B738B4D2-AE39-473F-ADD4-8FDB0A741D53}">
      <dsp:nvSpPr>
        <dsp:cNvPr id="0" name=""/>
        <dsp:cNvSpPr/>
      </dsp:nvSpPr>
      <dsp:spPr>
        <a:xfrm>
          <a:off x="5410948" y="719242"/>
          <a:ext cx="2570124" cy="429867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a:lnSpc>
              <a:spcPct val="90000"/>
            </a:lnSpc>
            <a:spcBef>
              <a:spcPct val="0"/>
            </a:spcBef>
            <a:spcAft>
              <a:spcPct val="15000"/>
            </a:spcAft>
            <a:buChar char="•"/>
          </a:pPr>
          <a:r>
            <a:rPr lang="en-US" sz="1400" kern="1200" dirty="0" err="1"/>
            <a:t>Fotokopi</a:t>
          </a:r>
          <a:r>
            <a:rPr lang="en-US" sz="1400" kern="1200" dirty="0"/>
            <a:t> </a:t>
          </a:r>
          <a:r>
            <a:rPr lang="en-US" sz="1400" kern="1200" dirty="0" err="1"/>
            <a:t>Sertipikat</a:t>
          </a:r>
          <a:endParaRPr lang="en-US" sz="1400" kern="1200" dirty="0"/>
        </a:p>
        <a:p>
          <a:pPr marL="114300" lvl="1" indent="-114300" algn="l" defTabSz="622300">
            <a:lnSpc>
              <a:spcPct val="90000"/>
            </a:lnSpc>
            <a:spcBef>
              <a:spcPct val="0"/>
            </a:spcBef>
            <a:spcAft>
              <a:spcPct val="15000"/>
            </a:spcAft>
            <a:buChar char="•"/>
          </a:pPr>
          <a:r>
            <a:rPr lang="en-US" sz="1400" kern="1200" dirty="0" err="1"/>
            <a:t>Fotokopi</a:t>
          </a:r>
          <a:r>
            <a:rPr lang="en-US" sz="1400" kern="1200" dirty="0"/>
            <a:t> IMB</a:t>
          </a:r>
        </a:p>
        <a:p>
          <a:pPr marL="114300" lvl="1" indent="-114300" algn="l" defTabSz="622300">
            <a:lnSpc>
              <a:spcPct val="90000"/>
            </a:lnSpc>
            <a:spcBef>
              <a:spcPct val="0"/>
            </a:spcBef>
            <a:spcAft>
              <a:spcPct val="15000"/>
            </a:spcAft>
            <a:buChar char="•"/>
          </a:pPr>
          <a:r>
            <a:rPr lang="en-US" sz="1400" kern="1200" dirty="0" err="1"/>
            <a:t>Fotokopi</a:t>
          </a:r>
          <a:r>
            <a:rPr lang="en-US" sz="1400" kern="1200" dirty="0"/>
            <a:t> </a:t>
          </a:r>
          <a:r>
            <a:rPr lang="en-US" sz="1400" kern="1200" dirty="0" err="1"/>
            <a:t>Dokumen</a:t>
          </a:r>
          <a:r>
            <a:rPr lang="en-US" sz="1400" kern="1200" dirty="0"/>
            <a:t> </a:t>
          </a:r>
          <a:r>
            <a:rPr lang="en-US" sz="1400" kern="1200" dirty="0" err="1"/>
            <a:t>Perolehan</a:t>
          </a:r>
          <a:endParaRPr lang="en-US" sz="1400" kern="1200" dirty="0"/>
        </a:p>
        <a:p>
          <a:pPr marL="114300" lvl="1" indent="-114300" algn="l" defTabSz="622300">
            <a:lnSpc>
              <a:spcPct val="90000"/>
            </a:lnSpc>
            <a:spcBef>
              <a:spcPct val="0"/>
            </a:spcBef>
            <a:spcAft>
              <a:spcPct val="15000"/>
            </a:spcAft>
            <a:buChar char="•"/>
          </a:pPr>
          <a:r>
            <a:rPr lang="en-US" sz="1400" kern="1200" dirty="0" err="1"/>
            <a:t>Fotokopi</a:t>
          </a:r>
          <a:r>
            <a:rPr lang="en-US" sz="1400" kern="1200" dirty="0"/>
            <a:t> </a:t>
          </a:r>
          <a:r>
            <a:rPr lang="en-US" sz="1400" kern="1200" dirty="0" err="1"/>
            <a:t>dokumen</a:t>
          </a:r>
          <a:r>
            <a:rPr lang="en-US" sz="1400" kern="1200" dirty="0"/>
            <a:t> </a:t>
          </a:r>
          <a:r>
            <a:rPr lang="en-US" sz="1400" kern="1200" dirty="0" err="1"/>
            <a:t>lainnya</a:t>
          </a:r>
          <a:r>
            <a:rPr lang="en-US" sz="1400" kern="1200" dirty="0"/>
            <a:t> (</a:t>
          </a:r>
          <a:r>
            <a:rPr lang="en-US" sz="1400" kern="1200" dirty="0" err="1"/>
            <a:t>mis</a:t>
          </a:r>
          <a:r>
            <a:rPr lang="en-US" sz="1400" kern="1200" dirty="0"/>
            <a:t>. BAST)</a:t>
          </a:r>
        </a:p>
        <a:p>
          <a:pPr marL="114300" lvl="1" indent="-114300" algn="l" defTabSz="622300">
            <a:lnSpc>
              <a:spcPct val="90000"/>
            </a:lnSpc>
            <a:spcBef>
              <a:spcPct val="0"/>
            </a:spcBef>
            <a:spcAft>
              <a:spcPct val="15000"/>
            </a:spcAft>
            <a:buChar char="•"/>
          </a:pPr>
          <a:r>
            <a:rPr lang="en-US" sz="1400" kern="1200" dirty="0" err="1"/>
            <a:t>Untuk</a:t>
          </a:r>
          <a:r>
            <a:rPr lang="en-US" sz="1400" kern="1200" dirty="0"/>
            <a:t> BMN yang </a:t>
          </a:r>
          <a:r>
            <a:rPr lang="en-US" sz="1400" kern="1200" dirty="0" err="1"/>
            <a:t>belum</a:t>
          </a:r>
          <a:r>
            <a:rPr lang="en-US" sz="1400" kern="1200" dirty="0"/>
            <a:t> </a:t>
          </a:r>
          <a:r>
            <a:rPr lang="en-US" sz="1400" kern="1200" dirty="0" err="1"/>
            <a:t>memiliki</a:t>
          </a:r>
          <a:r>
            <a:rPr lang="en-US" sz="1400" kern="1200" dirty="0"/>
            <a:t> </a:t>
          </a:r>
          <a:r>
            <a:rPr lang="en-US" sz="1400" kern="1200" dirty="0" err="1"/>
            <a:t>sertipikat</a:t>
          </a:r>
          <a:r>
            <a:rPr lang="en-US" sz="1400" kern="1200" dirty="0"/>
            <a:t>, IMB, </a:t>
          </a:r>
          <a:r>
            <a:rPr lang="en-US" sz="1400" kern="1200" dirty="0" err="1"/>
            <a:t>dokumen</a:t>
          </a:r>
          <a:r>
            <a:rPr lang="en-US" sz="1400" kern="1200" dirty="0"/>
            <a:t> </a:t>
          </a:r>
          <a:r>
            <a:rPr lang="en-US" sz="1400" kern="1200" dirty="0" err="1"/>
            <a:t>perolehan</a:t>
          </a:r>
          <a:r>
            <a:rPr lang="en-US" sz="1400" kern="1200" dirty="0"/>
            <a:t> </a:t>
          </a:r>
          <a:r>
            <a:rPr lang="en-US" sz="1400" kern="1200" dirty="0" err="1"/>
            <a:t>dan</a:t>
          </a:r>
          <a:r>
            <a:rPr lang="en-US" sz="1400" kern="1200" dirty="0"/>
            <a:t> BAST </a:t>
          </a:r>
          <a:r>
            <a:rPr lang="en-US" sz="1400" kern="1200" dirty="0" err="1"/>
            <a:t>tidak</a:t>
          </a:r>
          <a:r>
            <a:rPr lang="en-US" sz="1400" kern="1200" dirty="0"/>
            <a:t> </a:t>
          </a:r>
          <a:r>
            <a:rPr lang="en-US" sz="1400" kern="1200" dirty="0" err="1"/>
            <a:t>dimiliki</a:t>
          </a:r>
          <a:r>
            <a:rPr lang="en-US" sz="1400" kern="1200" dirty="0"/>
            <a:t>, </a:t>
          </a:r>
          <a:r>
            <a:rPr lang="en-US" sz="1400" kern="1200" dirty="0" err="1"/>
            <a:t>dapat</a:t>
          </a:r>
          <a:r>
            <a:rPr lang="en-US" sz="1400" kern="1200" dirty="0"/>
            <a:t> </a:t>
          </a:r>
          <a:r>
            <a:rPr lang="en-US" sz="1400" kern="1200" dirty="0" err="1"/>
            <a:t>diganti</a:t>
          </a:r>
          <a:r>
            <a:rPr lang="en-US" sz="1400" kern="1200" dirty="0"/>
            <a:t> </a:t>
          </a:r>
          <a:r>
            <a:rPr lang="en-US" sz="1400" kern="1200" dirty="0" err="1"/>
            <a:t>dengan</a:t>
          </a:r>
          <a:r>
            <a:rPr lang="en-US" sz="1400" kern="1200" dirty="0"/>
            <a:t>:</a:t>
          </a:r>
        </a:p>
        <a:p>
          <a:pPr marL="228600" lvl="2" indent="-114300" algn="l" defTabSz="622300">
            <a:lnSpc>
              <a:spcPct val="90000"/>
            </a:lnSpc>
            <a:spcBef>
              <a:spcPct val="0"/>
            </a:spcBef>
            <a:spcAft>
              <a:spcPct val="15000"/>
            </a:spcAft>
            <a:buChar char="•"/>
          </a:pPr>
          <a:r>
            <a:rPr lang="en-US" sz="1400" kern="1200" dirty="0" err="1"/>
            <a:t>Fotokopi</a:t>
          </a:r>
          <a:r>
            <a:rPr lang="en-US" sz="1400" kern="1200" dirty="0"/>
            <a:t> </a:t>
          </a:r>
          <a:r>
            <a:rPr lang="en-US" sz="1400" kern="1200" dirty="0" err="1"/>
            <a:t>AJB,Girik</a:t>
          </a:r>
          <a:r>
            <a:rPr lang="en-US" sz="1400" kern="1200" dirty="0"/>
            <a:t>, Letter C, </a:t>
          </a:r>
          <a:r>
            <a:rPr lang="en-US" sz="1400" kern="1200" dirty="0" err="1"/>
            <a:t>dll</a:t>
          </a:r>
          <a:r>
            <a:rPr lang="en-US" sz="1400" kern="1200" dirty="0"/>
            <a:t>.</a:t>
          </a:r>
        </a:p>
        <a:p>
          <a:pPr marL="228600" lvl="2" indent="-114300" algn="l" defTabSz="622300">
            <a:lnSpc>
              <a:spcPct val="90000"/>
            </a:lnSpc>
            <a:spcBef>
              <a:spcPct val="0"/>
            </a:spcBef>
            <a:spcAft>
              <a:spcPct val="15000"/>
            </a:spcAft>
            <a:buChar char="•"/>
          </a:pPr>
          <a:r>
            <a:rPr lang="en-US" sz="1400" kern="1200" dirty="0" err="1"/>
            <a:t>Surat</a:t>
          </a:r>
          <a:r>
            <a:rPr lang="en-US" sz="1400" kern="1200" dirty="0"/>
            <a:t> </a:t>
          </a:r>
          <a:r>
            <a:rPr lang="en-US" sz="1400" kern="1200" dirty="0" err="1"/>
            <a:t>keterangan</a:t>
          </a:r>
          <a:r>
            <a:rPr lang="en-US" sz="1400" kern="1200" dirty="0"/>
            <a:t> </a:t>
          </a:r>
          <a:r>
            <a:rPr lang="en-US" sz="1400" kern="1200" dirty="0" err="1"/>
            <a:t>dari</a:t>
          </a:r>
          <a:r>
            <a:rPr lang="en-US" sz="1400" kern="1200" dirty="0"/>
            <a:t> </a:t>
          </a:r>
          <a:r>
            <a:rPr lang="en-US" sz="1400" kern="1200" dirty="0" err="1"/>
            <a:t>lurah</a:t>
          </a:r>
          <a:r>
            <a:rPr lang="en-US" sz="1400" kern="1200" dirty="0"/>
            <a:t>/</a:t>
          </a:r>
          <a:r>
            <a:rPr lang="en-US" sz="1400" kern="1200" dirty="0" err="1"/>
            <a:t>camat</a:t>
          </a:r>
          <a:r>
            <a:rPr lang="en-US" sz="1400" kern="1200" dirty="0"/>
            <a:t>; </a:t>
          </a:r>
          <a:r>
            <a:rPr lang="en-US" sz="1400" kern="1200" dirty="0" err="1"/>
            <a:t>jika</a:t>
          </a:r>
          <a:r>
            <a:rPr lang="en-US" sz="1400" kern="1200" dirty="0"/>
            <a:t> </a:t>
          </a:r>
          <a:r>
            <a:rPr lang="en-US" sz="1400" kern="1200" dirty="0" err="1"/>
            <a:t>ada</a:t>
          </a:r>
          <a:endParaRPr lang="en-US" sz="1400" kern="1200" dirty="0"/>
        </a:p>
        <a:p>
          <a:pPr marL="228600" lvl="2" indent="-114300" algn="l" defTabSz="622300">
            <a:lnSpc>
              <a:spcPct val="90000"/>
            </a:lnSpc>
            <a:spcBef>
              <a:spcPct val="0"/>
            </a:spcBef>
            <a:spcAft>
              <a:spcPct val="15000"/>
            </a:spcAft>
            <a:buChar char="•"/>
          </a:pPr>
          <a:r>
            <a:rPr lang="en-US" sz="1400" kern="1200" dirty="0" err="1"/>
            <a:t>Surat</a:t>
          </a:r>
          <a:r>
            <a:rPr lang="en-US" sz="1400" kern="1200" dirty="0"/>
            <a:t> </a:t>
          </a:r>
          <a:r>
            <a:rPr lang="en-US" sz="1400" kern="1200" dirty="0" err="1"/>
            <a:t>permohonan</a:t>
          </a:r>
          <a:r>
            <a:rPr lang="en-US" sz="1400" kern="1200" dirty="0"/>
            <a:t> </a:t>
          </a:r>
          <a:r>
            <a:rPr lang="en-US" sz="1400" kern="1200" dirty="0" err="1"/>
            <a:t>pendaftaran</a:t>
          </a:r>
          <a:r>
            <a:rPr lang="en-US" sz="1400" kern="1200" dirty="0"/>
            <a:t> </a:t>
          </a:r>
          <a:r>
            <a:rPr lang="en-US" sz="1400" kern="1200" dirty="0" err="1"/>
            <a:t>hak</a:t>
          </a:r>
          <a:r>
            <a:rPr lang="en-US" sz="1400" kern="1200" dirty="0"/>
            <a:t> </a:t>
          </a:r>
          <a:r>
            <a:rPr lang="en-US" sz="1400" kern="1200" dirty="0" err="1"/>
            <a:t>atas</a:t>
          </a:r>
          <a:r>
            <a:rPr lang="en-US" sz="1400" kern="1200" dirty="0"/>
            <a:t> </a:t>
          </a:r>
          <a:r>
            <a:rPr lang="en-US" sz="1400" kern="1200" dirty="0" err="1"/>
            <a:t>tanah</a:t>
          </a:r>
          <a:r>
            <a:rPr lang="en-US" sz="1400" kern="1200" dirty="0"/>
            <a:t>; </a:t>
          </a:r>
          <a:r>
            <a:rPr lang="en-US" sz="1400" kern="1200" dirty="0" err="1"/>
            <a:t>jika</a:t>
          </a:r>
          <a:r>
            <a:rPr lang="en-US" sz="1400" kern="1200" dirty="0"/>
            <a:t> </a:t>
          </a:r>
          <a:r>
            <a:rPr lang="en-US" sz="1400" kern="1200" dirty="0" err="1"/>
            <a:t>ada</a:t>
          </a:r>
          <a:endParaRPr lang="en-US" sz="1400" kern="1200" dirty="0"/>
        </a:p>
        <a:p>
          <a:pPr marL="228600" lvl="2" indent="-114300" algn="l" defTabSz="622300">
            <a:lnSpc>
              <a:spcPct val="90000"/>
            </a:lnSpc>
            <a:spcBef>
              <a:spcPct val="0"/>
            </a:spcBef>
            <a:spcAft>
              <a:spcPct val="15000"/>
            </a:spcAft>
            <a:buChar char="•"/>
          </a:pPr>
          <a:r>
            <a:rPr lang="en-US" sz="1400" kern="1200" dirty="0"/>
            <a:t>SPTJM yang </a:t>
          </a:r>
          <a:r>
            <a:rPr lang="en-US" sz="1400" kern="1200" dirty="0" err="1"/>
            <a:t>menyatakan</a:t>
          </a:r>
          <a:r>
            <a:rPr lang="en-US" sz="1400" kern="1200" dirty="0"/>
            <a:t> BMN </a:t>
          </a:r>
          <a:r>
            <a:rPr lang="en-US" sz="1400" kern="1200" dirty="0" err="1"/>
            <a:t>digunakan</a:t>
          </a:r>
          <a:r>
            <a:rPr lang="en-US" sz="1400" kern="1200" dirty="0"/>
            <a:t> </a:t>
          </a:r>
          <a:r>
            <a:rPr lang="en-US" sz="1400" kern="1200" dirty="0" err="1"/>
            <a:t>dalam</a:t>
          </a:r>
          <a:r>
            <a:rPr lang="en-US" sz="1400" kern="1200" dirty="0"/>
            <a:t> </a:t>
          </a:r>
          <a:r>
            <a:rPr lang="en-US" sz="1400" kern="1200" dirty="0" err="1"/>
            <a:t>penyelenggaraan</a:t>
          </a:r>
          <a:r>
            <a:rPr lang="en-US" sz="1400" kern="1200" dirty="0"/>
            <a:t> </a:t>
          </a:r>
          <a:r>
            <a:rPr lang="en-US" sz="1400" kern="1200" dirty="0" err="1"/>
            <a:t>tusi</a:t>
          </a:r>
          <a:endParaRPr lang="en-US" sz="1400" kern="1200" dirty="0"/>
        </a:p>
      </dsp:txBody>
      <dsp:txXfrm>
        <a:off x="5410948" y="719242"/>
        <a:ext cx="2570124" cy="429867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7F45ABB-4FE3-4E49-9FED-2E8495D31C12}">
      <dsp:nvSpPr>
        <dsp:cNvPr id="0" name=""/>
        <dsp:cNvSpPr/>
      </dsp:nvSpPr>
      <dsp:spPr>
        <a:xfrm>
          <a:off x="0" y="1016337"/>
          <a:ext cx="3023367" cy="2392449"/>
        </a:xfrm>
        <a:prstGeom prst="wedgeEllipseCallou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b="1" kern="1200" dirty="0" err="1">
              <a:solidFill>
                <a:schemeClr val="tx1"/>
              </a:solidFill>
            </a:rPr>
            <a:t>Selain</a:t>
          </a:r>
          <a:r>
            <a:rPr lang="en-US" sz="1800" b="1" kern="1200" dirty="0">
              <a:solidFill>
                <a:schemeClr val="tx1"/>
              </a:solidFill>
            </a:rPr>
            <a:t> </a:t>
          </a:r>
          <a:r>
            <a:rPr lang="en-US" sz="1800" b="1" kern="1200" dirty="0" err="1">
              <a:solidFill>
                <a:schemeClr val="tx1"/>
              </a:solidFill>
            </a:rPr>
            <a:t>tanah</a:t>
          </a:r>
          <a:r>
            <a:rPr lang="en-US" sz="1800" b="1" kern="1200" dirty="0">
              <a:solidFill>
                <a:schemeClr val="tx1"/>
              </a:solidFill>
            </a:rPr>
            <a:t> </a:t>
          </a:r>
          <a:r>
            <a:rPr lang="en-US" sz="1800" b="1" kern="1200" dirty="0" err="1">
              <a:solidFill>
                <a:schemeClr val="tx1"/>
              </a:solidFill>
            </a:rPr>
            <a:t>dan</a:t>
          </a:r>
          <a:r>
            <a:rPr lang="en-US" sz="1800" b="1" kern="1200" dirty="0">
              <a:solidFill>
                <a:schemeClr val="tx1"/>
              </a:solidFill>
            </a:rPr>
            <a:t>/</a:t>
          </a:r>
          <a:r>
            <a:rPr lang="en-US" sz="1800" b="1" kern="1200" dirty="0" err="1">
              <a:solidFill>
                <a:schemeClr val="tx1"/>
              </a:solidFill>
            </a:rPr>
            <a:t>atau</a:t>
          </a:r>
          <a:r>
            <a:rPr lang="en-US" sz="1800" b="1" kern="1200" dirty="0">
              <a:solidFill>
                <a:schemeClr val="tx1"/>
              </a:solidFill>
            </a:rPr>
            <a:t> </a:t>
          </a:r>
          <a:r>
            <a:rPr lang="en-US" sz="1800" b="1" kern="1200" dirty="0" err="1">
              <a:solidFill>
                <a:schemeClr val="tx1"/>
              </a:solidFill>
            </a:rPr>
            <a:t>bangunan</a:t>
          </a:r>
          <a:r>
            <a:rPr lang="en-US" sz="1800" b="1" kern="1200" dirty="0">
              <a:solidFill>
                <a:schemeClr val="tx1"/>
              </a:solidFill>
            </a:rPr>
            <a:t> </a:t>
          </a:r>
          <a:r>
            <a:rPr lang="en-US" sz="1800" b="1" kern="1200" dirty="0" err="1">
              <a:solidFill>
                <a:schemeClr val="tx1"/>
              </a:solidFill>
            </a:rPr>
            <a:t>dengan</a:t>
          </a:r>
          <a:r>
            <a:rPr lang="en-US" sz="1800" b="1" kern="1200" dirty="0">
              <a:solidFill>
                <a:schemeClr val="tx1"/>
              </a:solidFill>
            </a:rPr>
            <a:t> </a:t>
          </a:r>
          <a:r>
            <a:rPr lang="en-US" sz="1800" b="1" kern="1200" dirty="0" err="1">
              <a:solidFill>
                <a:schemeClr val="tx1"/>
              </a:solidFill>
            </a:rPr>
            <a:t>nilai</a:t>
          </a:r>
          <a:r>
            <a:rPr lang="en-US" sz="1800" b="1" kern="1200" dirty="0">
              <a:solidFill>
                <a:schemeClr val="tx1"/>
              </a:solidFill>
            </a:rPr>
            <a:t> </a:t>
          </a:r>
          <a:r>
            <a:rPr lang="en-US" sz="1800" b="1" kern="1200" dirty="0" err="1">
              <a:solidFill>
                <a:schemeClr val="tx1"/>
              </a:solidFill>
            </a:rPr>
            <a:t>perolehan</a:t>
          </a:r>
          <a:r>
            <a:rPr lang="en-US" sz="1800" b="1" kern="1200" dirty="0">
              <a:solidFill>
                <a:schemeClr val="tx1"/>
              </a:solidFill>
            </a:rPr>
            <a:t> </a:t>
          </a:r>
          <a:r>
            <a:rPr lang="en-US" sz="1800" b="1" kern="1200" dirty="0" err="1">
              <a:solidFill>
                <a:schemeClr val="tx1"/>
              </a:solidFill>
            </a:rPr>
            <a:t>sampai</a:t>
          </a:r>
          <a:r>
            <a:rPr lang="en-US" sz="1800" b="1" kern="1200" dirty="0">
              <a:solidFill>
                <a:schemeClr val="tx1"/>
              </a:solidFill>
            </a:rPr>
            <a:t> </a:t>
          </a:r>
          <a:r>
            <a:rPr lang="en-US" sz="1800" b="1" kern="1200" dirty="0" err="1">
              <a:solidFill>
                <a:schemeClr val="tx1"/>
              </a:solidFill>
            </a:rPr>
            <a:t>dengan</a:t>
          </a:r>
          <a:r>
            <a:rPr lang="en-US" sz="1800" b="1" kern="1200" dirty="0">
              <a:solidFill>
                <a:schemeClr val="tx1"/>
              </a:solidFill>
            </a:rPr>
            <a:t> Rp100.000.000,- </a:t>
          </a:r>
          <a:r>
            <a:rPr lang="en-US" sz="1800" b="1" kern="1200" dirty="0" err="1">
              <a:solidFill>
                <a:schemeClr val="tx1"/>
              </a:solidFill>
            </a:rPr>
            <a:t>dan</a:t>
          </a:r>
          <a:r>
            <a:rPr lang="en-US" sz="1800" b="1" kern="1200" dirty="0">
              <a:solidFill>
                <a:schemeClr val="tx1"/>
              </a:solidFill>
            </a:rPr>
            <a:t>/</a:t>
          </a:r>
          <a:r>
            <a:rPr lang="en-US" sz="1800" b="1" kern="1200" dirty="0" err="1">
              <a:solidFill>
                <a:schemeClr val="tx1"/>
              </a:solidFill>
            </a:rPr>
            <a:t>atau</a:t>
          </a:r>
          <a:r>
            <a:rPr lang="en-US" sz="1800" b="1" kern="1200" dirty="0">
              <a:solidFill>
                <a:schemeClr val="tx1"/>
              </a:solidFill>
            </a:rPr>
            <a:t> </a:t>
          </a:r>
          <a:r>
            <a:rPr lang="en-US" sz="1800" b="1" kern="1200" dirty="0" err="1">
              <a:solidFill>
                <a:schemeClr val="tx1"/>
              </a:solidFill>
            </a:rPr>
            <a:t>alutsista</a:t>
          </a:r>
          <a:endParaRPr lang="en-US" sz="1800" b="1" kern="1200" dirty="0">
            <a:solidFill>
              <a:schemeClr val="tx1"/>
            </a:solidFill>
          </a:endParaRPr>
        </a:p>
      </dsp:txBody>
      <dsp:txXfrm>
        <a:off x="442762" y="1366703"/>
        <a:ext cx="2137843" cy="1691717"/>
      </dsp:txXfrm>
    </dsp:sp>
    <dsp:sp modelId="{A05CA8CF-0971-48C7-9DAA-9CBE53219B04}">
      <dsp:nvSpPr>
        <dsp:cNvPr id="0" name=""/>
        <dsp:cNvSpPr/>
      </dsp:nvSpPr>
      <dsp:spPr>
        <a:xfrm rot="20404548">
          <a:off x="2908322" y="1396348"/>
          <a:ext cx="604683" cy="40201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a:off x="2911931" y="1497301"/>
        <a:ext cx="484078" cy="241210"/>
      </dsp:txXfrm>
    </dsp:sp>
    <dsp:sp modelId="{719F8ECB-EDF4-4540-B4F5-E10F45CFE8BE}">
      <dsp:nvSpPr>
        <dsp:cNvPr id="0" name=""/>
        <dsp:cNvSpPr/>
      </dsp:nvSpPr>
      <dsp:spPr>
        <a:xfrm>
          <a:off x="3428997" y="242544"/>
          <a:ext cx="3773211" cy="118240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b="1" kern="1200" dirty="0" err="1">
              <a:solidFill>
                <a:schemeClr val="tx1"/>
              </a:solidFill>
            </a:rPr>
            <a:t>Didahului</a:t>
          </a:r>
          <a:r>
            <a:rPr lang="en-US" sz="1800" b="1" kern="1200" dirty="0">
              <a:solidFill>
                <a:schemeClr val="tx1"/>
              </a:solidFill>
            </a:rPr>
            <a:t> </a:t>
          </a:r>
          <a:r>
            <a:rPr lang="en-US" sz="1800" b="1" kern="1200" dirty="0" err="1">
              <a:solidFill>
                <a:schemeClr val="tx1"/>
              </a:solidFill>
            </a:rPr>
            <a:t>permoho</a:t>
          </a:r>
          <a:r>
            <a:rPr lang="id-ID" sz="1800" b="1" kern="1200" dirty="0">
              <a:solidFill>
                <a:schemeClr val="tx1"/>
              </a:solidFill>
            </a:rPr>
            <a:t>n</a:t>
          </a:r>
          <a:r>
            <a:rPr lang="en-US" sz="1800" b="1" kern="1200" dirty="0">
              <a:solidFill>
                <a:schemeClr val="tx1"/>
              </a:solidFill>
            </a:rPr>
            <a:t>an </a:t>
          </a:r>
          <a:r>
            <a:rPr lang="en-US" sz="1800" b="1" kern="1200" dirty="0" err="1">
              <a:solidFill>
                <a:schemeClr val="tx1"/>
              </a:solidFill>
            </a:rPr>
            <a:t>dari</a:t>
          </a:r>
          <a:r>
            <a:rPr lang="en-US" sz="1800" b="1" kern="1200" dirty="0">
              <a:solidFill>
                <a:schemeClr val="tx1"/>
              </a:solidFill>
            </a:rPr>
            <a:t> </a:t>
          </a:r>
          <a:r>
            <a:rPr lang="en-US" sz="1800" b="1" kern="1200" dirty="0" err="1">
              <a:solidFill>
                <a:schemeClr val="tx1"/>
              </a:solidFill>
            </a:rPr>
            <a:t>Kuasa</a:t>
          </a:r>
          <a:r>
            <a:rPr lang="en-US" sz="1800" b="1" kern="1200" dirty="0">
              <a:solidFill>
                <a:schemeClr val="tx1"/>
              </a:solidFill>
            </a:rPr>
            <a:t> </a:t>
          </a:r>
          <a:r>
            <a:rPr lang="en-US" sz="1800" b="1" kern="1200" dirty="0" err="1">
              <a:solidFill>
                <a:schemeClr val="tx1"/>
              </a:solidFill>
            </a:rPr>
            <a:t>Pengguna</a:t>
          </a:r>
          <a:r>
            <a:rPr lang="en-US" sz="1800" b="1" kern="1200" dirty="0">
              <a:solidFill>
                <a:schemeClr val="tx1"/>
              </a:solidFill>
            </a:rPr>
            <a:t> </a:t>
          </a:r>
          <a:r>
            <a:rPr lang="en-US" sz="1800" b="1" kern="1200" dirty="0" err="1">
              <a:solidFill>
                <a:schemeClr val="tx1"/>
              </a:solidFill>
            </a:rPr>
            <a:t>Barang</a:t>
          </a:r>
          <a:r>
            <a:rPr lang="en-US" sz="1800" b="1" kern="1200" dirty="0">
              <a:solidFill>
                <a:schemeClr val="tx1"/>
              </a:solidFill>
            </a:rPr>
            <a:t>, </a:t>
          </a:r>
          <a:r>
            <a:rPr lang="en-US" sz="1800" b="1" kern="1200" dirty="0" err="1">
              <a:solidFill>
                <a:schemeClr val="tx1"/>
              </a:solidFill>
            </a:rPr>
            <a:t>dalam</a:t>
          </a:r>
          <a:r>
            <a:rPr lang="en-US" sz="1800" b="1" kern="1200" dirty="0">
              <a:solidFill>
                <a:schemeClr val="tx1"/>
              </a:solidFill>
            </a:rPr>
            <a:t> </a:t>
          </a:r>
          <a:r>
            <a:rPr lang="en-US" sz="1800" b="1" kern="1200" dirty="0" err="1">
              <a:solidFill>
                <a:schemeClr val="tx1"/>
              </a:solidFill>
            </a:rPr>
            <a:t>hal</a:t>
          </a:r>
          <a:r>
            <a:rPr lang="en-US" sz="1800" b="1" kern="1200" dirty="0">
              <a:solidFill>
                <a:schemeClr val="tx1"/>
              </a:solidFill>
            </a:rPr>
            <a:t> BMN </a:t>
          </a:r>
          <a:r>
            <a:rPr lang="en-US" sz="1800" b="1" kern="1200" dirty="0" err="1">
              <a:solidFill>
                <a:schemeClr val="tx1"/>
              </a:solidFill>
            </a:rPr>
            <a:t>berada</a:t>
          </a:r>
          <a:r>
            <a:rPr lang="en-US" sz="1800" b="1" kern="1200" dirty="0">
              <a:solidFill>
                <a:schemeClr val="tx1"/>
              </a:solidFill>
            </a:rPr>
            <a:t> </a:t>
          </a:r>
          <a:r>
            <a:rPr lang="en-US" sz="1800" b="1" kern="1200" dirty="0" err="1">
              <a:solidFill>
                <a:schemeClr val="tx1"/>
              </a:solidFill>
            </a:rPr>
            <a:t>dalam</a:t>
          </a:r>
          <a:r>
            <a:rPr lang="en-US" sz="1800" b="1" kern="1200" dirty="0">
              <a:solidFill>
                <a:schemeClr val="tx1"/>
              </a:solidFill>
            </a:rPr>
            <a:t> pen</a:t>
          </a:r>
          <a:r>
            <a:rPr lang="id-ID" sz="1800" b="1" kern="1200" dirty="0">
              <a:solidFill>
                <a:schemeClr val="tx1"/>
              </a:solidFill>
            </a:rPr>
            <a:t>gua</a:t>
          </a:r>
          <a:r>
            <a:rPr lang="en-US" sz="1800" b="1" kern="1200" dirty="0" err="1">
              <a:solidFill>
                <a:schemeClr val="tx1"/>
              </a:solidFill>
            </a:rPr>
            <a:t>saan</a:t>
          </a:r>
          <a:r>
            <a:rPr lang="en-US" sz="1800" b="1" kern="1200" dirty="0">
              <a:solidFill>
                <a:schemeClr val="tx1"/>
              </a:solidFill>
            </a:rPr>
            <a:t> </a:t>
          </a:r>
          <a:r>
            <a:rPr lang="en-US" sz="1800" b="1" kern="1200" dirty="0" err="1">
              <a:solidFill>
                <a:schemeClr val="tx1"/>
              </a:solidFill>
            </a:rPr>
            <a:t>Kuasa</a:t>
          </a:r>
          <a:r>
            <a:rPr lang="en-US" sz="1800" b="1" kern="1200" dirty="0">
              <a:solidFill>
                <a:schemeClr val="tx1"/>
              </a:solidFill>
            </a:rPr>
            <a:t> </a:t>
          </a:r>
          <a:r>
            <a:rPr lang="en-US" sz="1800" b="1" kern="1200" dirty="0" err="1">
              <a:solidFill>
                <a:schemeClr val="tx1"/>
              </a:solidFill>
            </a:rPr>
            <a:t>Pengguna</a:t>
          </a:r>
          <a:r>
            <a:rPr lang="en-US" sz="1800" b="1" kern="1200" dirty="0">
              <a:solidFill>
                <a:schemeClr val="tx1"/>
              </a:solidFill>
            </a:rPr>
            <a:t> </a:t>
          </a:r>
          <a:r>
            <a:rPr lang="en-US" sz="1800" b="1" kern="1200" dirty="0" err="1">
              <a:solidFill>
                <a:schemeClr val="tx1"/>
              </a:solidFill>
            </a:rPr>
            <a:t>Barang</a:t>
          </a:r>
          <a:endParaRPr lang="en-US" sz="1800" b="1" kern="1200" dirty="0">
            <a:solidFill>
              <a:schemeClr val="tx1"/>
            </a:solidFill>
          </a:endParaRPr>
        </a:p>
      </dsp:txBody>
      <dsp:txXfrm>
        <a:off x="3486717" y="300264"/>
        <a:ext cx="3657771" cy="1066962"/>
      </dsp:txXfrm>
    </dsp:sp>
    <dsp:sp modelId="{A7C80449-C107-4B70-9E3D-E44B5025A761}">
      <dsp:nvSpPr>
        <dsp:cNvPr id="0" name=""/>
        <dsp:cNvSpPr/>
      </dsp:nvSpPr>
      <dsp:spPr>
        <a:xfrm rot="1115331">
          <a:off x="3030264" y="2530232"/>
          <a:ext cx="534490" cy="40201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a:off x="3033410" y="2591412"/>
        <a:ext cx="413885" cy="241210"/>
      </dsp:txXfrm>
    </dsp:sp>
    <dsp:sp modelId="{81A8180A-A6B4-46E1-9597-4AA9B97BFB7E}">
      <dsp:nvSpPr>
        <dsp:cNvPr id="0" name=""/>
        <dsp:cNvSpPr/>
      </dsp:nvSpPr>
      <dsp:spPr>
        <a:xfrm>
          <a:off x="3659122" y="2266418"/>
          <a:ext cx="3581449" cy="143139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id-ID" sz="1800" b="1" kern="1200" dirty="0">
              <a:solidFill>
                <a:schemeClr val="tx1"/>
              </a:solidFill>
            </a:rPr>
            <a:t>Tanpa </a:t>
          </a:r>
          <a:r>
            <a:rPr lang="en-US" sz="1800" b="1" kern="1200" dirty="0" err="1">
              <a:solidFill>
                <a:schemeClr val="tx1"/>
              </a:solidFill>
            </a:rPr>
            <a:t>Didahului</a:t>
          </a:r>
          <a:r>
            <a:rPr lang="en-US" sz="1800" b="1" kern="1200" dirty="0">
              <a:solidFill>
                <a:schemeClr val="tx1"/>
              </a:solidFill>
            </a:rPr>
            <a:t> </a:t>
          </a:r>
          <a:r>
            <a:rPr lang="en-US" sz="1800" b="1" kern="1200" dirty="0" err="1">
              <a:solidFill>
                <a:schemeClr val="tx1"/>
              </a:solidFill>
            </a:rPr>
            <a:t>permoho</a:t>
          </a:r>
          <a:r>
            <a:rPr lang="id-ID" sz="1800" b="1" kern="1200" dirty="0">
              <a:solidFill>
                <a:schemeClr val="tx1"/>
              </a:solidFill>
            </a:rPr>
            <a:t>n</a:t>
          </a:r>
          <a:r>
            <a:rPr lang="en-US" sz="1800" b="1" kern="1200" dirty="0">
              <a:solidFill>
                <a:schemeClr val="tx1"/>
              </a:solidFill>
            </a:rPr>
            <a:t>an </a:t>
          </a:r>
          <a:r>
            <a:rPr lang="en-US" sz="1800" b="1" kern="1200" dirty="0" err="1">
              <a:solidFill>
                <a:schemeClr val="tx1"/>
              </a:solidFill>
            </a:rPr>
            <a:t>dari</a:t>
          </a:r>
          <a:r>
            <a:rPr lang="en-US" sz="1800" b="1" kern="1200" dirty="0">
              <a:solidFill>
                <a:schemeClr val="tx1"/>
              </a:solidFill>
            </a:rPr>
            <a:t> </a:t>
          </a:r>
          <a:r>
            <a:rPr lang="en-US" sz="1800" b="1" kern="1200" dirty="0" err="1">
              <a:solidFill>
                <a:schemeClr val="tx1"/>
              </a:solidFill>
            </a:rPr>
            <a:t>Kuasa</a:t>
          </a:r>
          <a:r>
            <a:rPr lang="en-US" sz="1800" b="1" kern="1200" dirty="0">
              <a:solidFill>
                <a:schemeClr val="tx1"/>
              </a:solidFill>
            </a:rPr>
            <a:t> </a:t>
          </a:r>
          <a:r>
            <a:rPr lang="en-US" sz="1800" b="1" kern="1200" dirty="0" err="1">
              <a:solidFill>
                <a:schemeClr val="tx1"/>
              </a:solidFill>
            </a:rPr>
            <a:t>Pengguna</a:t>
          </a:r>
          <a:r>
            <a:rPr lang="en-US" sz="1800" b="1" kern="1200" dirty="0">
              <a:solidFill>
                <a:schemeClr val="tx1"/>
              </a:solidFill>
            </a:rPr>
            <a:t> </a:t>
          </a:r>
          <a:r>
            <a:rPr lang="en-US" sz="1800" b="1" kern="1200" dirty="0" err="1">
              <a:solidFill>
                <a:schemeClr val="tx1"/>
              </a:solidFill>
            </a:rPr>
            <a:t>Barang</a:t>
          </a:r>
          <a:r>
            <a:rPr lang="en-US" sz="1800" b="1" kern="1200" dirty="0">
              <a:solidFill>
                <a:schemeClr val="tx1"/>
              </a:solidFill>
            </a:rPr>
            <a:t>, </a:t>
          </a:r>
          <a:r>
            <a:rPr lang="en-US" sz="1800" b="1" kern="1200" dirty="0" err="1">
              <a:solidFill>
                <a:schemeClr val="tx1"/>
              </a:solidFill>
            </a:rPr>
            <a:t>dalam</a:t>
          </a:r>
          <a:r>
            <a:rPr lang="en-US" sz="1800" b="1" kern="1200" dirty="0">
              <a:solidFill>
                <a:schemeClr val="tx1"/>
              </a:solidFill>
            </a:rPr>
            <a:t> </a:t>
          </a:r>
          <a:r>
            <a:rPr lang="en-US" sz="1800" b="1" kern="1200" dirty="0" err="1">
              <a:solidFill>
                <a:schemeClr val="tx1"/>
              </a:solidFill>
            </a:rPr>
            <a:t>hal</a:t>
          </a:r>
          <a:r>
            <a:rPr lang="en-US" sz="1800" b="1" kern="1200" dirty="0">
              <a:solidFill>
                <a:schemeClr val="tx1"/>
              </a:solidFill>
            </a:rPr>
            <a:t> BMN </a:t>
          </a:r>
          <a:r>
            <a:rPr lang="en-US" sz="1800" b="1" kern="1200" dirty="0" err="1">
              <a:solidFill>
                <a:schemeClr val="tx1"/>
              </a:solidFill>
            </a:rPr>
            <a:t>berada</a:t>
          </a:r>
          <a:r>
            <a:rPr lang="en-US" sz="1800" b="1" kern="1200" dirty="0">
              <a:solidFill>
                <a:schemeClr val="tx1"/>
              </a:solidFill>
            </a:rPr>
            <a:t> </a:t>
          </a:r>
          <a:r>
            <a:rPr lang="en-US" sz="1800" b="1" kern="1200" dirty="0" err="1">
              <a:solidFill>
                <a:schemeClr val="tx1"/>
              </a:solidFill>
            </a:rPr>
            <a:t>dalam</a:t>
          </a:r>
          <a:r>
            <a:rPr lang="en-US" sz="1800" b="1" kern="1200" dirty="0">
              <a:solidFill>
                <a:schemeClr val="tx1"/>
              </a:solidFill>
            </a:rPr>
            <a:t> pen</a:t>
          </a:r>
          <a:r>
            <a:rPr lang="id-ID" sz="1800" b="1" kern="1200" dirty="0">
              <a:solidFill>
                <a:schemeClr val="tx1"/>
              </a:solidFill>
            </a:rPr>
            <a:t>gua</a:t>
          </a:r>
          <a:r>
            <a:rPr lang="en-US" sz="1800" b="1" kern="1200" dirty="0" err="1">
              <a:solidFill>
                <a:schemeClr val="tx1"/>
              </a:solidFill>
            </a:rPr>
            <a:t>saan</a:t>
          </a:r>
          <a:r>
            <a:rPr lang="en-US" sz="1800" b="1" kern="1200" dirty="0">
              <a:solidFill>
                <a:schemeClr val="tx1"/>
              </a:solidFill>
            </a:rPr>
            <a:t> </a:t>
          </a:r>
          <a:r>
            <a:rPr lang="en-US" sz="1800" b="1" kern="1200" dirty="0" err="1">
              <a:solidFill>
                <a:schemeClr val="tx1"/>
              </a:solidFill>
            </a:rPr>
            <a:t>Pengguna</a:t>
          </a:r>
          <a:r>
            <a:rPr lang="en-US" sz="1800" b="1" kern="1200" dirty="0">
              <a:solidFill>
                <a:schemeClr val="tx1"/>
              </a:solidFill>
            </a:rPr>
            <a:t> </a:t>
          </a:r>
          <a:r>
            <a:rPr lang="en-US" sz="1800" b="1" kern="1200" dirty="0" err="1">
              <a:solidFill>
                <a:schemeClr val="tx1"/>
              </a:solidFill>
            </a:rPr>
            <a:t>Barang</a:t>
          </a:r>
          <a:endParaRPr lang="en-US" sz="1800" b="1" kern="1200" dirty="0">
            <a:solidFill>
              <a:schemeClr val="tx1"/>
            </a:solidFill>
          </a:endParaRPr>
        </a:p>
        <a:p>
          <a:pPr marL="0" lvl="0" indent="0" algn="ctr" defTabSz="800100">
            <a:lnSpc>
              <a:spcPct val="90000"/>
            </a:lnSpc>
            <a:spcBef>
              <a:spcPct val="0"/>
            </a:spcBef>
            <a:spcAft>
              <a:spcPct val="35000"/>
            </a:spcAft>
            <a:buNone/>
          </a:pPr>
          <a:endParaRPr lang="en-US" sz="1400" b="1" kern="1200" dirty="0">
            <a:solidFill>
              <a:schemeClr val="tx1"/>
            </a:solidFill>
          </a:endParaRPr>
        </a:p>
      </dsp:txBody>
      <dsp:txXfrm>
        <a:off x="3728997" y="2336293"/>
        <a:ext cx="3441699" cy="129164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89D5919-89D1-4F31-B06C-F354A8F9EE30}">
      <dsp:nvSpPr>
        <dsp:cNvPr id="0" name=""/>
        <dsp:cNvSpPr/>
      </dsp:nvSpPr>
      <dsp:spPr>
        <a:xfrm>
          <a:off x="3902" y="38819"/>
          <a:ext cx="1471505" cy="70509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68580" numCol="1" spcCol="1270" anchor="t" anchorCtr="0">
          <a:noAutofit/>
        </a:bodyPr>
        <a:lstStyle/>
        <a:p>
          <a:pPr marL="0" lvl="0" indent="0" algn="l" defTabSz="800100">
            <a:lnSpc>
              <a:spcPct val="90000"/>
            </a:lnSpc>
            <a:spcBef>
              <a:spcPct val="0"/>
            </a:spcBef>
            <a:spcAft>
              <a:spcPct val="35000"/>
            </a:spcAft>
            <a:buNone/>
          </a:pPr>
          <a:r>
            <a:rPr lang="en-US" sz="1800" b="1" kern="1200" dirty="0" err="1">
              <a:solidFill>
                <a:schemeClr val="tx1"/>
              </a:solidFill>
            </a:rPr>
            <a:t>Permohonan</a:t>
          </a:r>
          <a:endParaRPr lang="en-US" sz="1800" b="1" kern="1200" dirty="0">
            <a:solidFill>
              <a:schemeClr val="tx1"/>
            </a:solidFill>
          </a:endParaRPr>
        </a:p>
      </dsp:txBody>
      <dsp:txXfrm>
        <a:off x="3902" y="38819"/>
        <a:ext cx="1471505" cy="470065"/>
      </dsp:txXfrm>
    </dsp:sp>
    <dsp:sp modelId="{E26297D9-5EBC-4033-A82E-125DABE95E1D}">
      <dsp:nvSpPr>
        <dsp:cNvPr id="0" name=""/>
        <dsp:cNvSpPr/>
      </dsp:nvSpPr>
      <dsp:spPr>
        <a:xfrm>
          <a:off x="44251" y="543981"/>
          <a:ext cx="1739454" cy="357755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016" tIns="128016" rIns="128016"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dirty="0" err="1"/>
            <a:t>Kuasa</a:t>
          </a:r>
          <a:r>
            <a:rPr lang="en-US" sz="1800" kern="1200" dirty="0"/>
            <a:t> </a:t>
          </a:r>
          <a:r>
            <a:rPr lang="en-US" sz="1800" kern="1200" dirty="0" err="1"/>
            <a:t>Pengguna</a:t>
          </a:r>
          <a:r>
            <a:rPr lang="en-US" sz="1800" kern="1200" dirty="0"/>
            <a:t> </a:t>
          </a:r>
          <a:r>
            <a:rPr lang="en-US" sz="1800" kern="1200" dirty="0" err="1"/>
            <a:t>Barang</a:t>
          </a:r>
          <a:r>
            <a:rPr lang="en-US" sz="1800" kern="1200" dirty="0"/>
            <a:t> </a:t>
          </a:r>
          <a:r>
            <a:rPr lang="en-US" sz="1800" kern="1200" dirty="0" err="1"/>
            <a:t>mengajukan</a:t>
          </a:r>
          <a:r>
            <a:rPr lang="en-US" sz="1800" kern="1200" dirty="0"/>
            <a:t> </a:t>
          </a:r>
          <a:r>
            <a:rPr lang="en-US" sz="1800" kern="1200" dirty="0" err="1"/>
            <a:t>permohonan</a:t>
          </a:r>
          <a:r>
            <a:rPr lang="en-US" sz="1800" kern="1200" dirty="0"/>
            <a:t> </a:t>
          </a:r>
          <a:r>
            <a:rPr lang="en-US" sz="1800" kern="1200" dirty="0" err="1"/>
            <a:t>secara</a:t>
          </a:r>
          <a:r>
            <a:rPr lang="en-US" sz="1800" kern="1200" dirty="0"/>
            <a:t> </a:t>
          </a:r>
          <a:r>
            <a:rPr lang="en-US" sz="1800" kern="1200" dirty="0" err="1"/>
            <a:t>tertulis</a:t>
          </a:r>
          <a:r>
            <a:rPr lang="en-US" sz="1800" kern="1200" dirty="0"/>
            <a:t> </a:t>
          </a:r>
          <a:r>
            <a:rPr lang="en-US" sz="1800" kern="1200" dirty="0" err="1"/>
            <a:t>kepada</a:t>
          </a:r>
          <a:r>
            <a:rPr lang="en-US" sz="1800" kern="1200" dirty="0"/>
            <a:t> </a:t>
          </a:r>
          <a:r>
            <a:rPr lang="en-US" sz="1800" kern="1200" dirty="0" err="1"/>
            <a:t>Pengguna</a:t>
          </a:r>
          <a:r>
            <a:rPr lang="en-US" sz="1800" kern="1200" dirty="0"/>
            <a:t> </a:t>
          </a:r>
          <a:r>
            <a:rPr lang="en-US" sz="1800" kern="1200" dirty="0" err="1"/>
            <a:t>Barang</a:t>
          </a:r>
          <a:r>
            <a:rPr lang="en-US" sz="1800" kern="1200" dirty="0"/>
            <a:t>.</a:t>
          </a:r>
        </a:p>
      </dsp:txBody>
      <dsp:txXfrm>
        <a:off x="95198" y="594928"/>
        <a:ext cx="1637560" cy="3475661"/>
      </dsp:txXfrm>
    </dsp:sp>
    <dsp:sp modelId="{6C64F3FA-25DF-442A-9588-B1BCBB013B20}">
      <dsp:nvSpPr>
        <dsp:cNvPr id="0" name=""/>
        <dsp:cNvSpPr/>
      </dsp:nvSpPr>
      <dsp:spPr>
        <a:xfrm rot="21530328">
          <a:off x="1623332" y="106469"/>
          <a:ext cx="313732" cy="29258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77800">
            <a:lnSpc>
              <a:spcPct val="90000"/>
            </a:lnSpc>
            <a:spcBef>
              <a:spcPct val="0"/>
            </a:spcBef>
            <a:spcAft>
              <a:spcPct val="35000"/>
            </a:spcAft>
            <a:buNone/>
          </a:pPr>
          <a:endParaRPr lang="en-US" sz="400" kern="1200"/>
        </a:p>
      </dsp:txBody>
      <dsp:txXfrm>
        <a:off x="1623341" y="165874"/>
        <a:ext cx="225958" cy="175549"/>
      </dsp:txXfrm>
    </dsp:sp>
    <dsp:sp modelId="{E2A2FF72-644B-4255-9626-DD776A42903B}">
      <dsp:nvSpPr>
        <dsp:cNvPr id="0" name=""/>
        <dsp:cNvSpPr/>
      </dsp:nvSpPr>
      <dsp:spPr>
        <a:xfrm>
          <a:off x="2067233" y="0"/>
          <a:ext cx="1175164" cy="70509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68580" numCol="1" spcCol="1270" anchor="t" anchorCtr="0">
          <a:noAutofit/>
        </a:bodyPr>
        <a:lstStyle/>
        <a:p>
          <a:pPr marL="0" lvl="0" indent="0" algn="l" defTabSz="800100">
            <a:lnSpc>
              <a:spcPct val="90000"/>
            </a:lnSpc>
            <a:spcBef>
              <a:spcPct val="0"/>
            </a:spcBef>
            <a:spcAft>
              <a:spcPct val="35000"/>
            </a:spcAft>
            <a:buNone/>
          </a:pPr>
          <a:r>
            <a:rPr lang="en-US" sz="1800" b="1" kern="1200" dirty="0" err="1">
              <a:solidFill>
                <a:schemeClr val="tx1"/>
              </a:solidFill>
            </a:rPr>
            <a:t>Penelitian</a:t>
          </a:r>
          <a:endParaRPr lang="en-US" sz="1800" b="1" kern="1200" dirty="0">
            <a:solidFill>
              <a:schemeClr val="tx1"/>
            </a:solidFill>
          </a:endParaRPr>
        </a:p>
      </dsp:txBody>
      <dsp:txXfrm>
        <a:off x="2067233" y="0"/>
        <a:ext cx="1175164" cy="470065"/>
      </dsp:txXfrm>
    </dsp:sp>
    <dsp:sp modelId="{561DC0E8-98FF-4D70-840C-9E1388D6CB95}">
      <dsp:nvSpPr>
        <dsp:cNvPr id="0" name=""/>
        <dsp:cNvSpPr/>
      </dsp:nvSpPr>
      <dsp:spPr>
        <a:xfrm>
          <a:off x="2177463" y="514954"/>
          <a:ext cx="1889405" cy="365064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016" tIns="128016" rIns="128016"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dirty="0" err="1"/>
            <a:t>Pengguna</a:t>
          </a:r>
          <a:r>
            <a:rPr lang="en-US" sz="1800" kern="1200" dirty="0"/>
            <a:t> </a:t>
          </a:r>
          <a:r>
            <a:rPr lang="en-US" sz="1800" kern="1200" dirty="0" err="1"/>
            <a:t>Barang</a:t>
          </a:r>
          <a:r>
            <a:rPr lang="en-US" sz="1800" kern="1200" dirty="0"/>
            <a:t> </a:t>
          </a:r>
          <a:r>
            <a:rPr lang="en-US" sz="1800" kern="1200" dirty="0" err="1"/>
            <a:t>melakukan</a:t>
          </a:r>
          <a:r>
            <a:rPr lang="en-US" sz="1800" kern="1200" dirty="0"/>
            <a:t> </a:t>
          </a:r>
          <a:r>
            <a:rPr lang="en-US" sz="1800" kern="1200" dirty="0" err="1"/>
            <a:t>penelitian</a:t>
          </a:r>
          <a:r>
            <a:rPr lang="en-US" sz="1800" kern="1200" dirty="0"/>
            <a:t> </a:t>
          </a:r>
          <a:r>
            <a:rPr lang="en-US" sz="1800" kern="1200" dirty="0" err="1"/>
            <a:t>terhadap</a:t>
          </a:r>
          <a:r>
            <a:rPr lang="en-US" sz="1800" kern="1200" dirty="0"/>
            <a:t> </a:t>
          </a:r>
          <a:r>
            <a:rPr lang="en-US" sz="1800" kern="1200" dirty="0" err="1"/>
            <a:t>permohonan</a:t>
          </a:r>
          <a:r>
            <a:rPr lang="en-US" sz="1800" kern="1200" dirty="0"/>
            <a:t> </a:t>
          </a:r>
          <a:r>
            <a:rPr lang="en-US" sz="1800" kern="1200" dirty="0" err="1"/>
            <a:t>Kuasa</a:t>
          </a:r>
          <a:r>
            <a:rPr lang="en-US" sz="1800" kern="1200" dirty="0"/>
            <a:t> </a:t>
          </a:r>
          <a:r>
            <a:rPr lang="en-US" sz="1800" kern="1200" dirty="0" err="1"/>
            <a:t>Pengguna</a:t>
          </a:r>
          <a:r>
            <a:rPr lang="en-US" sz="1800" kern="1200" dirty="0"/>
            <a:t> </a:t>
          </a:r>
          <a:r>
            <a:rPr lang="en-US" sz="1800" kern="1200" dirty="0" err="1"/>
            <a:t>Barang</a:t>
          </a:r>
          <a:r>
            <a:rPr lang="en-US" sz="1800" kern="1200" dirty="0"/>
            <a:t>.</a:t>
          </a:r>
        </a:p>
      </dsp:txBody>
      <dsp:txXfrm>
        <a:off x="2232802" y="570293"/>
        <a:ext cx="1778727" cy="3539967"/>
      </dsp:txXfrm>
    </dsp:sp>
    <dsp:sp modelId="{A24D636C-582D-46D8-8E2C-09CB921A1978}">
      <dsp:nvSpPr>
        <dsp:cNvPr id="0" name=""/>
        <dsp:cNvSpPr/>
      </dsp:nvSpPr>
      <dsp:spPr>
        <a:xfrm>
          <a:off x="3563601" y="88741"/>
          <a:ext cx="680951" cy="29258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77800">
            <a:lnSpc>
              <a:spcPct val="90000"/>
            </a:lnSpc>
            <a:spcBef>
              <a:spcPct val="0"/>
            </a:spcBef>
            <a:spcAft>
              <a:spcPct val="35000"/>
            </a:spcAft>
            <a:buNone/>
          </a:pPr>
          <a:endParaRPr lang="en-US" sz="400" kern="1200"/>
        </a:p>
      </dsp:txBody>
      <dsp:txXfrm>
        <a:off x="3563601" y="147257"/>
        <a:ext cx="593177" cy="175549"/>
      </dsp:txXfrm>
    </dsp:sp>
    <dsp:sp modelId="{6E256EA8-FCA2-4371-A1BE-C75A210E5450}">
      <dsp:nvSpPr>
        <dsp:cNvPr id="0" name=""/>
        <dsp:cNvSpPr/>
      </dsp:nvSpPr>
      <dsp:spPr>
        <a:xfrm>
          <a:off x="4527212" y="0"/>
          <a:ext cx="1945272" cy="70509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68580" numCol="1" spcCol="1270" anchor="t" anchorCtr="0">
          <a:noAutofit/>
        </a:bodyPr>
        <a:lstStyle/>
        <a:p>
          <a:pPr marL="0" lvl="0" indent="0" algn="l" defTabSz="800100">
            <a:lnSpc>
              <a:spcPct val="90000"/>
            </a:lnSpc>
            <a:spcBef>
              <a:spcPct val="0"/>
            </a:spcBef>
            <a:spcAft>
              <a:spcPct val="35000"/>
            </a:spcAft>
            <a:buNone/>
          </a:pPr>
          <a:r>
            <a:rPr lang="en-US" sz="1800" b="1" kern="1200" dirty="0" err="1">
              <a:solidFill>
                <a:schemeClr val="tx1"/>
              </a:solidFill>
            </a:rPr>
            <a:t>Penetapan</a:t>
          </a:r>
          <a:endParaRPr lang="en-US" sz="1800" b="1" kern="1200" dirty="0">
            <a:solidFill>
              <a:schemeClr val="tx1"/>
            </a:solidFill>
          </a:endParaRPr>
        </a:p>
      </dsp:txBody>
      <dsp:txXfrm>
        <a:off x="4527212" y="0"/>
        <a:ext cx="1945272" cy="470065"/>
      </dsp:txXfrm>
    </dsp:sp>
    <dsp:sp modelId="{0222092A-80F9-4B0D-8162-DF0B5DFEFC91}">
      <dsp:nvSpPr>
        <dsp:cNvPr id="0" name=""/>
        <dsp:cNvSpPr/>
      </dsp:nvSpPr>
      <dsp:spPr>
        <a:xfrm>
          <a:off x="4501063" y="498436"/>
          <a:ext cx="3405883" cy="364718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016" tIns="128016" rIns="128016"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dirty="0" err="1"/>
            <a:t>Berdasarkan</a:t>
          </a:r>
          <a:r>
            <a:rPr lang="en-US" sz="1800" kern="1200" dirty="0"/>
            <a:t> </a:t>
          </a:r>
          <a:r>
            <a:rPr lang="en-US" sz="1800" kern="1200" dirty="0" err="1"/>
            <a:t>hasil</a:t>
          </a:r>
          <a:r>
            <a:rPr lang="en-US" sz="1800" kern="1200" dirty="0"/>
            <a:t> </a:t>
          </a:r>
          <a:r>
            <a:rPr lang="en-US" sz="1800" kern="1200" dirty="0" err="1"/>
            <a:t>penelitian</a:t>
          </a:r>
          <a:r>
            <a:rPr lang="en-US" sz="1800" kern="1200" dirty="0"/>
            <a:t>. </a:t>
          </a:r>
          <a:r>
            <a:rPr lang="en-US" sz="1800" kern="1200" dirty="0" err="1"/>
            <a:t>Penggguna</a:t>
          </a:r>
          <a:r>
            <a:rPr lang="en-US" sz="1800" kern="1200" dirty="0"/>
            <a:t> </a:t>
          </a:r>
          <a:r>
            <a:rPr lang="en-US" sz="1800" kern="1200" dirty="0" err="1"/>
            <a:t>Barang</a:t>
          </a:r>
          <a:r>
            <a:rPr lang="en-US" sz="1800" kern="1200" dirty="0"/>
            <a:t> </a:t>
          </a:r>
          <a:r>
            <a:rPr lang="en-US" sz="1800" kern="1200" dirty="0" err="1"/>
            <a:t>melakukan</a:t>
          </a:r>
          <a:r>
            <a:rPr lang="en-US" sz="1800" kern="1200" dirty="0"/>
            <a:t> </a:t>
          </a:r>
          <a:r>
            <a:rPr lang="en-US" sz="1800" kern="1200" dirty="0" err="1"/>
            <a:t>penetapan</a:t>
          </a:r>
          <a:r>
            <a:rPr lang="en-US" sz="1800" kern="1200" dirty="0"/>
            <a:t> status </a:t>
          </a:r>
          <a:r>
            <a:rPr lang="en-US" sz="1800" kern="1200" dirty="0" err="1"/>
            <a:t>penggunaan</a:t>
          </a:r>
          <a:r>
            <a:rPr lang="en-US" sz="1800" kern="1200" dirty="0"/>
            <a:t> BMN </a:t>
          </a:r>
          <a:r>
            <a:rPr lang="en-US" sz="1800" kern="1200" dirty="0" err="1"/>
            <a:t>dengan</a:t>
          </a:r>
          <a:r>
            <a:rPr lang="en-US" sz="1800" kern="1200" dirty="0"/>
            <a:t> </a:t>
          </a:r>
          <a:r>
            <a:rPr lang="en-US" sz="1800" kern="1200" dirty="0" err="1"/>
            <a:t>keputusan</a:t>
          </a:r>
          <a:r>
            <a:rPr lang="en-US" sz="1800" kern="1200" dirty="0"/>
            <a:t> </a:t>
          </a:r>
          <a:r>
            <a:rPr lang="en-US" sz="1800" kern="1200" dirty="0" err="1"/>
            <a:t>Pengguna</a:t>
          </a:r>
          <a:r>
            <a:rPr lang="en-US" sz="1800" kern="1200" dirty="0"/>
            <a:t> </a:t>
          </a:r>
          <a:r>
            <a:rPr lang="en-US" sz="1800" kern="1200" dirty="0" err="1"/>
            <a:t>Barang</a:t>
          </a:r>
          <a:r>
            <a:rPr lang="en-US" sz="1800" kern="1200" dirty="0"/>
            <a:t>.</a:t>
          </a:r>
        </a:p>
        <a:p>
          <a:pPr marL="171450" lvl="1" indent="-171450" algn="l" defTabSz="800100">
            <a:lnSpc>
              <a:spcPct val="90000"/>
            </a:lnSpc>
            <a:spcBef>
              <a:spcPct val="0"/>
            </a:spcBef>
            <a:spcAft>
              <a:spcPct val="15000"/>
            </a:spcAft>
            <a:buChar char="•"/>
          </a:pPr>
          <a:r>
            <a:rPr lang="en-US" sz="1800" kern="1200" dirty="0" err="1"/>
            <a:t>Keputusan</a:t>
          </a:r>
          <a:r>
            <a:rPr lang="en-US" sz="1800" kern="1200" dirty="0"/>
            <a:t> </a:t>
          </a:r>
          <a:r>
            <a:rPr lang="en-US" sz="1800" kern="1200" dirty="0" err="1"/>
            <a:t>sekurang-kurangnya</a:t>
          </a:r>
          <a:r>
            <a:rPr lang="en-US" sz="1800" kern="1200" dirty="0"/>
            <a:t> </a:t>
          </a:r>
          <a:r>
            <a:rPr lang="en-US" sz="1800" kern="1200" dirty="0" err="1"/>
            <a:t>memuat</a:t>
          </a:r>
          <a:r>
            <a:rPr lang="en-US" sz="1800" kern="1200" dirty="0"/>
            <a:t>: </a:t>
          </a:r>
          <a:r>
            <a:rPr lang="en-US" sz="1800" kern="1200" dirty="0" err="1"/>
            <a:t>pertimbangan</a:t>
          </a:r>
          <a:r>
            <a:rPr lang="en-US" sz="1800" kern="1200" dirty="0"/>
            <a:t>, BMN yang </a:t>
          </a:r>
          <a:r>
            <a:rPr lang="en-US" sz="1800" kern="1200" dirty="0" err="1"/>
            <a:t>ditetapkan</a:t>
          </a:r>
          <a:r>
            <a:rPr lang="en-US" sz="1800" kern="1200" dirty="0"/>
            <a:t>, </a:t>
          </a:r>
          <a:r>
            <a:rPr lang="en-US" sz="1800" kern="1200" dirty="0" err="1"/>
            <a:t>Pengguna</a:t>
          </a:r>
          <a:r>
            <a:rPr lang="en-US" sz="1800" kern="1200" dirty="0"/>
            <a:t> </a:t>
          </a:r>
          <a:r>
            <a:rPr lang="en-US" sz="1800" kern="1200" dirty="0" err="1"/>
            <a:t>Barang</a:t>
          </a:r>
          <a:r>
            <a:rPr lang="en-US" sz="1800" kern="1200" dirty="0"/>
            <a:t> </a:t>
          </a:r>
          <a:r>
            <a:rPr lang="en-US" sz="1800" kern="1200" dirty="0" err="1"/>
            <a:t>dan</a:t>
          </a:r>
          <a:r>
            <a:rPr lang="en-US" sz="1800" kern="1200" dirty="0"/>
            <a:t> </a:t>
          </a:r>
          <a:r>
            <a:rPr lang="en-US" sz="1800" kern="1200" dirty="0" err="1"/>
            <a:t>tindak</a:t>
          </a:r>
          <a:r>
            <a:rPr lang="en-US" sz="1800" kern="1200" dirty="0"/>
            <a:t> </a:t>
          </a:r>
          <a:r>
            <a:rPr lang="en-US" sz="1800" kern="1200" dirty="0" err="1"/>
            <a:t>lanjut</a:t>
          </a:r>
          <a:r>
            <a:rPr lang="en-US" sz="1800" kern="1200" dirty="0"/>
            <a:t>.</a:t>
          </a:r>
        </a:p>
      </dsp:txBody>
      <dsp:txXfrm>
        <a:off x="4600818" y="598191"/>
        <a:ext cx="3206373" cy="3447670"/>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D"/>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2BA7469-6DEB-4AED-B6A0-4A559BA97330}" type="datetimeFigureOut">
              <a:rPr lang="en-ID" smtClean="0"/>
              <a:t>13/07/2021</a:t>
            </a:fld>
            <a:endParaRPr lang="en-ID"/>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D"/>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D"/>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57B4E9B-123C-4798-8CDE-BA08469A25AB}" type="slidenum">
              <a:rPr lang="en-ID" smtClean="0"/>
              <a:t>‹#›</a:t>
            </a:fld>
            <a:endParaRPr lang="en-ID"/>
          </a:p>
        </p:txBody>
      </p:sp>
    </p:spTree>
    <p:extLst>
      <p:ext uri="{BB962C8B-B14F-4D97-AF65-F5344CB8AC3E}">
        <p14:creationId xmlns:p14="http://schemas.microsoft.com/office/powerpoint/2010/main" val="24075540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287B2FAA-0246-4BF5-8308-86F4AED0A347}" type="slidenum">
              <a:rPr lang="en-US" smtClean="0">
                <a:solidFill>
                  <a:prstClr val="black"/>
                </a:solidFill>
              </a:rPr>
              <a:pPr/>
              <a:t>6</a:t>
            </a:fld>
            <a:endParaRPr lang="en-US">
              <a:solidFill>
                <a:prstClr val="black"/>
              </a:solidFill>
            </a:endParaRPr>
          </a:p>
        </p:txBody>
      </p:sp>
      <p:sp>
        <p:nvSpPr>
          <p:cNvPr id="5" name="Footer Placeholder 4"/>
          <p:cNvSpPr>
            <a:spLocks noGrp="1"/>
          </p:cNvSpPr>
          <p:nvPr>
            <p:ph type="ftr" sz="quarter" idx="11"/>
          </p:nvPr>
        </p:nvSpPr>
        <p:spPr/>
        <p:txBody>
          <a:bodyPr/>
          <a:lstStyle/>
          <a:p>
            <a:endParaRPr lang="en-US">
              <a:solidFill>
                <a:prstClr val="black"/>
              </a:solidFill>
            </a:endParaRPr>
          </a:p>
        </p:txBody>
      </p:sp>
    </p:spTree>
    <p:extLst>
      <p:ext uri="{BB962C8B-B14F-4D97-AF65-F5344CB8AC3E}">
        <p14:creationId xmlns:p14="http://schemas.microsoft.com/office/powerpoint/2010/main" val="39047100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0018" name="Rectangle 7"/>
          <p:cNvSpPr>
            <a:spLocks noGrp="1" noChangeArrowheads="1"/>
          </p:cNvSpPr>
          <p:nvPr>
            <p:ph type="sldNum" sz="quarter" idx="5"/>
          </p:nvPr>
        </p:nvSpPr>
        <p:spPr>
          <a:noFill/>
        </p:spPr>
        <p:txBody>
          <a:bodyPr/>
          <a:lstStyle/>
          <a:p>
            <a:fld id="{9223DFEA-0A4B-41AD-9D20-69814A7719F7}" type="slidenum">
              <a:rPr lang="en-US" smtClean="0"/>
              <a:pPr/>
              <a:t>19</a:t>
            </a:fld>
            <a:endParaRPr lang="en-US"/>
          </a:p>
        </p:txBody>
      </p:sp>
      <p:sp>
        <p:nvSpPr>
          <p:cNvPr id="470019" name="Rectangle 2"/>
          <p:cNvSpPr>
            <a:spLocks noGrp="1" noRot="1" noChangeAspect="1" noChangeArrowheads="1" noTextEdit="1"/>
          </p:cNvSpPr>
          <p:nvPr>
            <p:ph type="sldImg"/>
          </p:nvPr>
        </p:nvSpPr>
        <p:spPr>
          <a:ln/>
        </p:spPr>
      </p:sp>
      <p:sp>
        <p:nvSpPr>
          <p:cNvPr id="470020"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19982296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5922" name="Rectangle 7"/>
          <p:cNvSpPr>
            <a:spLocks noGrp="1" noChangeArrowheads="1"/>
          </p:cNvSpPr>
          <p:nvPr>
            <p:ph type="sldNum" sz="quarter" idx="5"/>
          </p:nvPr>
        </p:nvSpPr>
        <p:spPr>
          <a:noFill/>
        </p:spPr>
        <p:txBody>
          <a:bodyPr/>
          <a:lstStyle/>
          <a:p>
            <a:fld id="{6511A23E-D3D0-48AE-8E27-ED3C8E05DADD}" type="slidenum">
              <a:rPr lang="en-US" smtClean="0"/>
              <a:pPr/>
              <a:t>20</a:t>
            </a:fld>
            <a:endParaRPr lang="en-US"/>
          </a:p>
        </p:txBody>
      </p:sp>
      <p:sp>
        <p:nvSpPr>
          <p:cNvPr id="465923" name="Rectangle 2"/>
          <p:cNvSpPr>
            <a:spLocks noGrp="1" noRot="1" noChangeAspect="1" noChangeArrowheads="1" noTextEdit="1"/>
          </p:cNvSpPr>
          <p:nvPr>
            <p:ph type="sldImg"/>
          </p:nvPr>
        </p:nvSpPr>
        <p:spPr>
          <a:ln/>
        </p:spPr>
      </p:sp>
      <p:sp>
        <p:nvSpPr>
          <p:cNvPr id="465924"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28725622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6946" name="Rectangle 7"/>
          <p:cNvSpPr>
            <a:spLocks noGrp="1" noChangeArrowheads="1"/>
          </p:cNvSpPr>
          <p:nvPr>
            <p:ph type="sldNum" sz="quarter" idx="5"/>
          </p:nvPr>
        </p:nvSpPr>
        <p:spPr>
          <a:noFill/>
        </p:spPr>
        <p:txBody>
          <a:bodyPr/>
          <a:lstStyle/>
          <a:p>
            <a:fld id="{BE7AF47E-763E-44ED-A40A-81EB1C4EC2DD}" type="slidenum">
              <a:rPr lang="en-US" smtClean="0"/>
              <a:pPr/>
              <a:t>21</a:t>
            </a:fld>
            <a:endParaRPr lang="en-US"/>
          </a:p>
        </p:txBody>
      </p:sp>
      <p:sp>
        <p:nvSpPr>
          <p:cNvPr id="466947" name="Rectangle 2"/>
          <p:cNvSpPr>
            <a:spLocks noGrp="1" noRot="1" noChangeAspect="1" noChangeArrowheads="1" noTextEdit="1"/>
          </p:cNvSpPr>
          <p:nvPr>
            <p:ph type="sldImg"/>
          </p:nvPr>
        </p:nvSpPr>
        <p:spPr>
          <a:ln/>
        </p:spPr>
      </p:sp>
      <p:sp>
        <p:nvSpPr>
          <p:cNvPr id="466948"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13020830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42" name="Rectangle 7"/>
          <p:cNvSpPr>
            <a:spLocks noGrp="1" noChangeArrowheads="1"/>
          </p:cNvSpPr>
          <p:nvPr>
            <p:ph type="sldNum" sz="quarter" idx="5"/>
          </p:nvPr>
        </p:nvSpPr>
        <p:spPr>
          <a:noFill/>
        </p:spPr>
        <p:txBody>
          <a:bodyPr/>
          <a:lstStyle/>
          <a:p>
            <a:fld id="{FF74924C-A81B-4778-8BED-3B5143FACBA7}" type="slidenum">
              <a:rPr lang="en-US" smtClean="0"/>
              <a:pPr/>
              <a:t>22</a:t>
            </a:fld>
            <a:endParaRPr lang="en-US"/>
          </a:p>
        </p:txBody>
      </p:sp>
      <p:sp>
        <p:nvSpPr>
          <p:cNvPr id="471043" name="Rectangle 2"/>
          <p:cNvSpPr>
            <a:spLocks noGrp="1" noRot="1" noChangeAspect="1" noChangeArrowheads="1" noTextEdit="1"/>
          </p:cNvSpPr>
          <p:nvPr>
            <p:ph type="sldImg"/>
          </p:nvPr>
        </p:nvSpPr>
        <p:spPr>
          <a:ln/>
        </p:spPr>
      </p:sp>
      <p:sp>
        <p:nvSpPr>
          <p:cNvPr id="471044"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16516363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2066" name="Rectangle 7"/>
          <p:cNvSpPr>
            <a:spLocks noGrp="1" noChangeArrowheads="1"/>
          </p:cNvSpPr>
          <p:nvPr>
            <p:ph type="sldNum" sz="quarter" idx="5"/>
          </p:nvPr>
        </p:nvSpPr>
        <p:spPr>
          <a:noFill/>
        </p:spPr>
        <p:txBody>
          <a:bodyPr/>
          <a:lstStyle/>
          <a:p>
            <a:fld id="{6DC2797A-F831-4F89-B4F5-D084760E2568}" type="slidenum">
              <a:rPr lang="en-US" smtClean="0"/>
              <a:pPr/>
              <a:t>23</a:t>
            </a:fld>
            <a:endParaRPr lang="en-US"/>
          </a:p>
        </p:txBody>
      </p:sp>
      <p:sp>
        <p:nvSpPr>
          <p:cNvPr id="472067" name="Rectangle 2"/>
          <p:cNvSpPr>
            <a:spLocks noGrp="1" noRot="1" noChangeAspect="1" noChangeArrowheads="1" noTextEdit="1"/>
          </p:cNvSpPr>
          <p:nvPr>
            <p:ph type="sldImg"/>
          </p:nvPr>
        </p:nvSpPr>
        <p:spPr>
          <a:ln/>
        </p:spPr>
      </p:sp>
      <p:sp>
        <p:nvSpPr>
          <p:cNvPr id="472068"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21784464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a:extLst>
              <a:ext uri="{FF2B5EF4-FFF2-40B4-BE49-F238E27FC236}">
                <a16:creationId xmlns:a16="http://schemas.microsoft.com/office/drawing/2014/main" id="{E522A6C4-029E-4FE3-A147-43A8A809B7FA}"/>
              </a:ext>
            </a:extLst>
          </p:cNvPr>
          <p:cNvSpPr>
            <a:spLocks noGrp="1" noChangeArrowheads="1"/>
          </p:cNvSpPr>
          <p:nvPr>
            <p:ph type="sldNum" sz="quarter" idx="5"/>
          </p:nvPr>
        </p:nvSpPr>
        <p:spPr>
          <a:noFill/>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B0B90CEF-146D-4726-A3F2-E614359C6442}" type="slidenum">
              <a:rPr kumimoji="0" lang="en-US" altLang="en-US" sz="12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32</a:t>
            </a:fld>
            <a:endPar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30723" name="Rectangle 7">
            <a:extLst>
              <a:ext uri="{FF2B5EF4-FFF2-40B4-BE49-F238E27FC236}">
                <a16:creationId xmlns:a16="http://schemas.microsoft.com/office/drawing/2014/main" id="{76A8106E-6FDC-43E7-9898-C26365A447F2}"/>
              </a:ext>
            </a:extLst>
          </p:cNvPr>
          <p:cNvSpPr txBox="1">
            <a:spLocks noGrp="1" noChangeArrowheads="1"/>
          </p:cNvSpPr>
          <p:nvPr/>
        </p:nvSpPr>
        <p:spPr bwMode="auto">
          <a:xfrm>
            <a:off x="3884613" y="8686800"/>
            <a:ext cx="2971800" cy="455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434" tIns="46217" rIns="92434" bIns="46217" anchor="b"/>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A91D35A0-D4D0-494A-9D36-A3D099C93588}" type="slidenum">
              <a:rPr kumimoji="0" lang="en-US" altLang="en-US" sz="12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32</a:t>
            </a:fld>
            <a:endPar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30724" name="Rectangle 2">
            <a:extLst>
              <a:ext uri="{FF2B5EF4-FFF2-40B4-BE49-F238E27FC236}">
                <a16:creationId xmlns:a16="http://schemas.microsoft.com/office/drawing/2014/main" id="{138CDF3A-4B02-4D81-A172-2C099EA647FC}"/>
              </a:ext>
            </a:extLst>
          </p:cNvPr>
          <p:cNvSpPr>
            <a:spLocks noGrp="1" noRot="1" noChangeAspect="1" noChangeArrowheads="1" noTextEdit="1"/>
          </p:cNvSpPr>
          <p:nvPr>
            <p:ph type="sldImg"/>
          </p:nvPr>
        </p:nvSpPr>
        <p:spPr>
          <a:xfrm>
            <a:off x="382588" y="687388"/>
            <a:ext cx="6096000" cy="3429000"/>
          </a:xfrm>
          <a:ln/>
        </p:spPr>
      </p:sp>
      <p:sp>
        <p:nvSpPr>
          <p:cNvPr id="30725" name="Rectangle 3">
            <a:extLst>
              <a:ext uri="{FF2B5EF4-FFF2-40B4-BE49-F238E27FC236}">
                <a16:creationId xmlns:a16="http://schemas.microsoft.com/office/drawing/2014/main" id="{466BB719-5543-4E16-8172-7E58C28007A9}"/>
              </a:ext>
            </a:extLst>
          </p:cNvPr>
          <p:cNvSpPr>
            <a:spLocks noGrp="1" noChangeArrowheads="1"/>
          </p:cNvSpPr>
          <p:nvPr>
            <p:ph type="body" idx="1"/>
          </p:nvPr>
        </p:nvSpPr>
        <p:spPr>
          <a:xfrm>
            <a:off x="685800" y="4341813"/>
            <a:ext cx="5486400" cy="4114800"/>
          </a:xfrm>
          <a:noFill/>
        </p:spPr>
        <p:txBody>
          <a:bodyPr lIns="92434" tIns="46217" rIns="92434" bIns="46217"/>
          <a:lstStyle/>
          <a:p>
            <a:pPr eaLnBrk="1" hangingPunct="1"/>
            <a:endParaRPr lang="id-ID" altLang="en-US">
              <a:latin typeface="Arial" panose="020B0604020202020204"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287B2FAA-0246-4BF5-8308-86F4AED0A347}" type="slidenum">
              <a:rPr lang="en-US" smtClean="0">
                <a:solidFill>
                  <a:prstClr val="black"/>
                </a:solidFill>
              </a:rPr>
              <a:pPr/>
              <a:t>7</a:t>
            </a:fld>
            <a:endParaRPr lang="en-US">
              <a:solidFill>
                <a:prstClr val="black"/>
              </a:solidFill>
            </a:endParaRPr>
          </a:p>
        </p:txBody>
      </p:sp>
      <p:sp>
        <p:nvSpPr>
          <p:cNvPr id="5" name="Footer Placeholder 4"/>
          <p:cNvSpPr>
            <a:spLocks noGrp="1"/>
          </p:cNvSpPr>
          <p:nvPr>
            <p:ph type="ftr" sz="quarter" idx="11"/>
          </p:nvPr>
        </p:nvSpPr>
        <p:spPr/>
        <p:txBody>
          <a:bodyPr/>
          <a:lstStyle/>
          <a:p>
            <a:endParaRPr lang="en-US">
              <a:solidFill>
                <a:prstClr val="black"/>
              </a:solidFill>
            </a:endParaRPr>
          </a:p>
        </p:txBody>
      </p:sp>
    </p:spTree>
    <p:extLst>
      <p:ext uri="{BB962C8B-B14F-4D97-AF65-F5344CB8AC3E}">
        <p14:creationId xmlns:p14="http://schemas.microsoft.com/office/powerpoint/2010/main" val="19663990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287B2FAA-0246-4BF5-8308-86F4AED0A347}" type="slidenum">
              <a:rPr lang="en-US" smtClean="0">
                <a:solidFill>
                  <a:prstClr val="black"/>
                </a:solidFill>
              </a:rPr>
              <a:pPr/>
              <a:t>8</a:t>
            </a:fld>
            <a:endParaRPr lang="en-US">
              <a:solidFill>
                <a:prstClr val="black"/>
              </a:solidFill>
            </a:endParaRPr>
          </a:p>
        </p:txBody>
      </p:sp>
      <p:sp>
        <p:nvSpPr>
          <p:cNvPr id="5" name="Footer Placeholder 4"/>
          <p:cNvSpPr>
            <a:spLocks noGrp="1"/>
          </p:cNvSpPr>
          <p:nvPr>
            <p:ph type="ftr" sz="quarter" idx="11"/>
          </p:nvPr>
        </p:nvSpPr>
        <p:spPr/>
        <p:txBody>
          <a:bodyPr/>
          <a:lstStyle/>
          <a:p>
            <a:endParaRPr lang="en-US">
              <a:solidFill>
                <a:prstClr val="black"/>
              </a:solidFill>
            </a:endParaRPr>
          </a:p>
        </p:txBody>
      </p:sp>
    </p:spTree>
    <p:extLst>
      <p:ext uri="{BB962C8B-B14F-4D97-AF65-F5344CB8AC3E}">
        <p14:creationId xmlns:p14="http://schemas.microsoft.com/office/powerpoint/2010/main" val="18730770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287B2FAA-0246-4BF5-8308-86F4AED0A347}" type="slidenum">
              <a:rPr lang="en-US" smtClean="0">
                <a:solidFill>
                  <a:prstClr val="black"/>
                </a:solidFill>
              </a:rPr>
              <a:pPr/>
              <a:t>9</a:t>
            </a:fld>
            <a:endParaRPr lang="en-US">
              <a:solidFill>
                <a:prstClr val="black"/>
              </a:solidFill>
            </a:endParaRPr>
          </a:p>
        </p:txBody>
      </p:sp>
      <p:sp>
        <p:nvSpPr>
          <p:cNvPr id="5" name="Footer Placeholder 4"/>
          <p:cNvSpPr>
            <a:spLocks noGrp="1"/>
          </p:cNvSpPr>
          <p:nvPr>
            <p:ph type="ftr" sz="quarter" idx="11"/>
          </p:nvPr>
        </p:nvSpPr>
        <p:spPr/>
        <p:txBody>
          <a:bodyPr/>
          <a:lstStyle/>
          <a:p>
            <a:endParaRPr lang="en-US">
              <a:solidFill>
                <a:prstClr val="black"/>
              </a:solidFill>
            </a:endParaRPr>
          </a:p>
        </p:txBody>
      </p:sp>
    </p:spTree>
    <p:extLst>
      <p:ext uri="{BB962C8B-B14F-4D97-AF65-F5344CB8AC3E}">
        <p14:creationId xmlns:p14="http://schemas.microsoft.com/office/powerpoint/2010/main" val="35726906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287B2FAA-0246-4BF5-8308-86F4AED0A347}" type="slidenum">
              <a:rPr lang="en-US" smtClean="0">
                <a:solidFill>
                  <a:prstClr val="black"/>
                </a:solidFill>
              </a:rPr>
              <a:pPr/>
              <a:t>10</a:t>
            </a:fld>
            <a:endParaRPr lang="en-US">
              <a:solidFill>
                <a:prstClr val="black"/>
              </a:solidFill>
            </a:endParaRPr>
          </a:p>
        </p:txBody>
      </p:sp>
      <p:sp>
        <p:nvSpPr>
          <p:cNvPr id="5" name="Footer Placeholder 4"/>
          <p:cNvSpPr>
            <a:spLocks noGrp="1"/>
          </p:cNvSpPr>
          <p:nvPr>
            <p:ph type="ftr" sz="quarter" idx="11"/>
          </p:nvPr>
        </p:nvSpPr>
        <p:spPr/>
        <p:txBody>
          <a:bodyPr/>
          <a:lstStyle/>
          <a:p>
            <a:endParaRPr lang="en-US">
              <a:solidFill>
                <a:prstClr val="black"/>
              </a:solidFill>
            </a:endParaRPr>
          </a:p>
        </p:txBody>
      </p:sp>
    </p:spTree>
    <p:extLst>
      <p:ext uri="{BB962C8B-B14F-4D97-AF65-F5344CB8AC3E}">
        <p14:creationId xmlns:p14="http://schemas.microsoft.com/office/powerpoint/2010/main" val="40576847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287B2FAA-0246-4BF5-8308-86F4AED0A347}" type="slidenum">
              <a:rPr lang="en-US" smtClean="0">
                <a:solidFill>
                  <a:prstClr val="black"/>
                </a:solidFill>
              </a:rPr>
              <a:pPr/>
              <a:t>11</a:t>
            </a:fld>
            <a:endParaRPr lang="en-US">
              <a:solidFill>
                <a:prstClr val="black"/>
              </a:solidFill>
            </a:endParaRPr>
          </a:p>
        </p:txBody>
      </p:sp>
      <p:sp>
        <p:nvSpPr>
          <p:cNvPr id="5" name="Footer Placeholder 4"/>
          <p:cNvSpPr>
            <a:spLocks noGrp="1"/>
          </p:cNvSpPr>
          <p:nvPr>
            <p:ph type="ftr" sz="quarter" idx="11"/>
          </p:nvPr>
        </p:nvSpPr>
        <p:spPr/>
        <p:txBody>
          <a:bodyPr/>
          <a:lstStyle/>
          <a:p>
            <a:endParaRPr lang="en-US">
              <a:solidFill>
                <a:prstClr val="black"/>
              </a:solidFill>
            </a:endParaRPr>
          </a:p>
        </p:txBody>
      </p:sp>
    </p:spTree>
    <p:extLst>
      <p:ext uri="{BB962C8B-B14F-4D97-AF65-F5344CB8AC3E}">
        <p14:creationId xmlns:p14="http://schemas.microsoft.com/office/powerpoint/2010/main" val="5094482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287B2FAA-0246-4BF5-8308-86F4AED0A347}" type="slidenum">
              <a:rPr lang="en-US" smtClean="0">
                <a:solidFill>
                  <a:prstClr val="black"/>
                </a:solidFill>
              </a:rPr>
              <a:pPr/>
              <a:t>12</a:t>
            </a:fld>
            <a:endParaRPr lang="en-US">
              <a:solidFill>
                <a:prstClr val="black"/>
              </a:solidFill>
            </a:endParaRPr>
          </a:p>
        </p:txBody>
      </p:sp>
      <p:sp>
        <p:nvSpPr>
          <p:cNvPr id="5" name="Footer Placeholder 4"/>
          <p:cNvSpPr>
            <a:spLocks noGrp="1"/>
          </p:cNvSpPr>
          <p:nvPr>
            <p:ph type="ftr" sz="quarter" idx="11"/>
          </p:nvPr>
        </p:nvSpPr>
        <p:spPr/>
        <p:txBody>
          <a:bodyPr/>
          <a:lstStyle/>
          <a:p>
            <a:endParaRPr lang="en-US">
              <a:solidFill>
                <a:prstClr val="black"/>
              </a:solidFill>
            </a:endParaRPr>
          </a:p>
        </p:txBody>
      </p:sp>
    </p:spTree>
    <p:extLst>
      <p:ext uri="{BB962C8B-B14F-4D97-AF65-F5344CB8AC3E}">
        <p14:creationId xmlns:p14="http://schemas.microsoft.com/office/powerpoint/2010/main" val="28027584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287B2FAA-0246-4BF5-8308-86F4AED0A347}" type="slidenum">
              <a:rPr lang="en-US" smtClean="0">
                <a:solidFill>
                  <a:prstClr val="black"/>
                </a:solidFill>
              </a:rPr>
              <a:pPr/>
              <a:t>13</a:t>
            </a:fld>
            <a:endParaRPr lang="en-US">
              <a:solidFill>
                <a:prstClr val="black"/>
              </a:solidFill>
            </a:endParaRPr>
          </a:p>
        </p:txBody>
      </p:sp>
      <p:sp>
        <p:nvSpPr>
          <p:cNvPr id="5" name="Footer Placeholder 4"/>
          <p:cNvSpPr>
            <a:spLocks noGrp="1"/>
          </p:cNvSpPr>
          <p:nvPr>
            <p:ph type="ftr" sz="quarter" idx="11"/>
          </p:nvPr>
        </p:nvSpPr>
        <p:spPr/>
        <p:txBody>
          <a:bodyPr/>
          <a:lstStyle/>
          <a:p>
            <a:endParaRPr lang="en-US">
              <a:solidFill>
                <a:prstClr val="black"/>
              </a:solidFill>
            </a:endParaRPr>
          </a:p>
        </p:txBody>
      </p:sp>
    </p:spTree>
    <p:extLst>
      <p:ext uri="{BB962C8B-B14F-4D97-AF65-F5344CB8AC3E}">
        <p14:creationId xmlns:p14="http://schemas.microsoft.com/office/powerpoint/2010/main" val="42340693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8994" name="Rectangle 7"/>
          <p:cNvSpPr>
            <a:spLocks noGrp="1" noChangeArrowheads="1"/>
          </p:cNvSpPr>
          <p:nvPr>
            <p:ph type="sldNum" sz="quarter" idx="5"/>
          </p:nvPr>
        </p:nvSpPr>
        <p:spPr>
          <a:noFill/>
        </p:spPr>
        <p:txBody>
          <a:bodyPr/>
          <a:lstStyle/>
          <a:p>
            <a:fld id="{19F01559-1EFA-4185-80A7-FA8B8332E956}" type="slidenum">
              <a:rPr lang="en-US" smtClean="0"/>
              <a:pPr/>
              <a:t>18</a:t>
            </a:fld>
            <a:endParaRPr lang="en-US"/>
          </a:p>
        </p:txBody>
      </p:sp>
      <p:sp>
        <p:nvSpPr>
          <p:cNvPr id="468995" name="Rectangle 2"/>
          <p:cNvSpPr>
            <a:spLocks noGrp="1" noRot="1" noChangeAspect="1" noChangeArrowheads="1" noTextEdit="1"/>
          </p:cNvSpPr>
          <p:nvPr>
            <p:ph type="sldImg"/>
          </p:nvPr>
        </p:nvSpPr>
        <p:spPr>
          <a:ln/>
        </p:spPr>
      </p:sp>
      <p:sp>
        <p:nvSpPr>
          <p:cNvPr id="468996"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31660458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4.xml"/><Relationship Id="rId5" Type="http://schemas.openxmlformats.org/officeDocument/2006/relationships/image" Target="../media/image5.png"/><Relationship Id="rId4" Type="http://schemas.openxmlformats.org/officeDocument/2006/relationships/image" Target="../media/image8.jpe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4.xml"/><Relationship Id="rId4" Type="http://schemas.openxmlformats.org/officeDocument/2006/relationships/image" Target="../media/image12.jpe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4.xml"/><Relationship Id="rId4" Type="http://schemas.openxmlformats.org/officeDocument/2006/relationships/image" Target="../media/image12.jpe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4.xml"/><Relationship Id="rId4" Type="http://schemas.openxmlformats.org/officeDocument/2006/relationships/image" Target="../media/image12.jpe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4.xml"/><Relationship Id="rId4" Type="http://schemas.openxmlformats.org/officeDocument/2006/relationships/image" Target="../media/image12.jpe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4.xml"/><Relationship Id="rId4" Type="http://schemas.openxmlformats.org/officeDocument/2006/relationships/image" Target="../media/image12.jpe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4.xml"/><Relationship Id="rId4" Type="http://schemas.openxmlformats.org/officeDocument/2006/relationships/image" Target="../media/image12.jpeg"/></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4.xml"/><Relationship Id="rId4" Type="http://schemas.openxmlformats.org/officeDocument/2006/relationships/image" Target="../media/image12.jpeg"/></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4.xml"/><Relationship Id="rId4" Type="http://schemas.openxmlformats.org/officeDocument/2006/relationships/image" Target="../media/image12.jpeg"/></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4.xml"/><Relationship Id="rId4" Type="http://schemas.openxmlformats.org/officeDocument/2006/relationships/image" Target="../media/image12.jpeg"/></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4.xml"/><Relationship Id="rId4" Type="http://schemas.openxmlformats.org/officeDocument/2006/relationships/image" Target="../media/image12.jpeg"/></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4.xml"/><Relationship Id="rId4" Type="http://schemas.openxmlformats.org/officeDocument/2006/relationships/image" Target="../media/image12.jpe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4.xml"/><Relationship Id="rId4" Type="http://schemas.openxmlformats.org/officeDocument/2006/relationships/image" Target="../media/image12.jpe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4.xml"/><Relationship Id="rId4" Type="http://schemas.openxmlformats.org/officeDocument/2006/relationships/image" Target="../media/image12.jpeg"/></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4.xml"/><Relationship Id="rId4" Type="http://schemas.openxmlformats.org/officeDocument/2006/relationships/image" Target="../media/image12.jpe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Master" Target="../slideMasters/slideMaster4.xml"/><Relationship Id="rId4"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EF58D-B62B-40BB-83AA-9D07CFC4ED2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6AC06D3-F571-4213-A2A4-6A1915120CE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5A10580-AD31-4B8F-8448-55A666AC1725}"/>
              </a:ext>
            </a:extLst>
          </p:cNvPr>
          <p:cNvSpPr>
            <a:spLocks noGrp="1"/>
          </p:cNvSpPr>
          <p:nvPr>
            <p:ph type="dt" sz="half" idx="10"/>
          </p:nvPr>
        </p:nvSpPr>
        <p:spPr/>
        <p:txBody>
          <a:bodyPr/>
          <a:lstStyle/>
          <a:p>
            <a:fld id="{0DAF61AA-5A98-4049-A93E-477E5505141A}" type="datetimeFigureOut">
              <a:rPr lang="en-US" smtClean="0"/>
              <a:t>7/13/2021</a:t>
            </a:fld>
            <a:endParaRPr lang="en-US" dirty="0"/>
          </a:p>
        </p:txBody>
      </p:sp>
      <p:sp>
        <p:nvSpPr>
          <p:cNvPr id="5" name="Footer Placeholder 4">
            <a:extLst>
              <a:ext uri="{FF2B5EF4-FFF2-40B4-BE49-F238E27FC236}">
                <a16:creationId xmlns:a16="http://schemas.microsoft.com/office/drawing/2014/main" id="{15EC99C8-515A-4FEA-9CD2-6D0BF46CF6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972AF1B-1868-4C05-B6C3-9EBF29A50ADD}"/>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755871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170B0-C1C5-4976-80E8-6B4F90EB362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97593EE-493E-4BCE-8992-24CA63E1E09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80919F-FDDD-42FB-8422-A0665D558D00}"/>
              </a:ext>
            </a:extLst>
          </p:cNvPr>
          <p:cNvSpPr>
            <a:spLocks noGrp="1"/>
          </p:cNvSpPr>
          <p:nvPr>
            <p:ph type="dt" sz="half" idx="10"/>
          </p:nvPr>
        </p:nvSpPr>
        <p:spPr/>
        <p:txBody>
          <a:bodyPr/>
          <a:lstStyle/>
          <a:p>
            <a:fld id="{0DAF61AA-5A98-4049-A93E-477E5505141A}" type="datetimeFigureOut">
              <a:rPr lang="en-US" smtClean="0"/>
              <a:t>7/13/2021</a:t>
            </a:fld>
            <a:endParaRPr lang="en-US"/>
          </a:p>
        </p:txBody>
      </p:sp>
      <p:sp>
        <p:nvSpPr>
          <p:cNvPr id="5" name="Footer Placeholder 4">
            <a:extLst>
              <a:ext uri="{FF2B5EF4-FFF2-40B4-BE49-F238E27FC236}">
                <a16:creationId xmlns:a16="http://schemas.microsoft.com/office/drawing/2014/main" id="{A216D38A-35F8-4667-A1F4-49644471E9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59CC230-78B7-487B-9C95-CB00868F6F1F}"/>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42440506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14CB826-D9AA-4689-B8C0-38D999F0D06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61F1CDD-16FB-45E0-9887-24374C56764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6846397-BBD2-4426-B1F5-FD6EA3CDC866}"/>
              </a:ext>
            </a:extLst>
          </p:cNvPr>
          <p:cNvSpPr>
            <a:spLocks noGrp="1"/>
          </p:cNvSpPr>
          <p:nvPr>
            <p:ph type="dt" sz="half" idx="10"/>
          </p:nvPr>
        </p:nvSpPr>
        <p:spPr/>
        <p:txBody>
          <a:bodyPr/>
          <a:lstStyle/>
          <a:p>
            <a:fld id="{0DAF61AA-5A98-4049-A93E-477E5505141A}" type="datetimeFigureOut">
              <a:rPr lang="en-US" smtClean="0"/>
              <a:t>7/13/2021</a:t>
            </a:fld>
            <a:endParaRPr lang="en-US"/>
          </a:p>
        </p:txBody>
      </p:sp>
      <p:sp>
        <p:nvSpPr>
          <p:cNvPr id="5" name="Footer Placeholder 4">
            <a:extLst>
              <a:ext uri="{FF2B5EF4-FFF2-40B4-BE49-F238E27FC236}">
                <a16:creationId xmlns:a16="http://schemas.microsoft.com/office/drawing/2014/main" id="{FDAB91E4-73D0-4ACD-8F54-00EE6FB1D61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B28C61-59FE-44D6-A7D6-AAD292232778}"/>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41172950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2">
        <a:schemeClr val="bg1"/>
      </p:bgRef>
    </p:bg>
    <p:spTree>
      <p:nvGrpSpPr>
        <p:cNvPr id="1" name=""/>
        <p:cNvGrpSpPr/>
        <p:nvPr/>
      </p:nvGrpSpPr>
      <p:grpSpPr>
        <a:xfrm>
          <a:off x="0" y="0"/>
          <a:ext cx="0" cy="0"/>
          <a:chOff x="0" y="0"/>
          <a:chExt cx="0" cy="0"/>
        </a:xfrm>
      </p:grpSpPr>
      <p:sp>
        <p:nvSpPr>
          <p:cNvPr id="8" name="Rectangle 7"/>
          <p:cNvSpPr/>
          <p:nvPr/>
        </p:nvSpPr>
        <p:spPr>
          <a:xfrm flipH="1">
            <a:off x="3556000" y="0"/>
            <a:ext cx="8636000" cy="6858000"/>
          </a:xfrm>
          <a:prstGeom prst="rect">
            <a:avLst/>
          </a:prstGeom>
          <a:blipFill>
            <a:blip r:embed="rId2">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00000" r="50000"/>
                </a:path>
                <a:tileRect/>
              </a:gradFill>
            </a:fillOverlay>
            <a:innerShdw blurRad="63500" dist="44450" dir="10800000">
              <a:srgbClr val="000000">
                <a:alpha val="50000"/>
              </a:srgbClr>
            </a:inn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9" name="Straight Connector 8"/>
          <p:cNvSpPr>
            <a:spLocks noChangeShapeType="1"/>
          </p:cNvSpPr>
          <p:nvPr/>
        </p:nvSpPr>
        <p:spPr bwMode="auto">
          <a:xfrm rot="16200000">
            <a:off x="127000" y="3429000"/>
            <a:ext cx="6858000" cy="0"/>
          </a:xfrm>
          <a:prstGeom prst="line">
            <a:avLst/>
          </a:prstGeom>
          <a:noFill/>
          <a:ln w="11430" cap="flat" cmpd="sng" algn="ctr">
            <a:solidFill>
              <a:schemeClr val="bg1">
                <a:shade val="95000"/>
              </a:schemeClr>
            </a:solidFill>
            <a:prstDash val="solid"/>
            <a:miter lim="800000"/>
            <a:headEnd type="none" w="med" len="med"/>
            <a:tailEnd type="none" w="med" len="med"/>
          </a:ln>
          <a:effectLst/>
        </p:spPr>
        <p:txBody>
          <a:bodyPr vert="horz" wrap="square" lIns="91440" tIns="45720" rIns="91440" bIns="45720" anchor="t" compatLnSpc="1"/>
          <a:lstStyle/>
          <a:p>
            <a:endParaRPr kumimoji="0" lang="en-US" sz="1800"/>
          </a:p>
        </p:txBody>
      </p:sp>
      <p:sp>
        <p:nvSpPr>
          <p:cNvPr id="12" name="Title 11"/>
          <p:cNvSpPr>
            <a:spLocks noGrp="1"/>
          </p:cNvSpPr>
          <p:nvPr>
            <p:ph type="ctrTitle"/>
          </p:nvPr>
        </p:nvSpPr>
        <p:spPr>
          <a:xfrm>
            <a:off x="4489157" y="533400"/>
            <a:ext cx="6807200" cy="2868168"/>
          </a:xfrm>
        </p:spPr>
        <p:txBody>
          <a:bodyPr lIns="45720" tIns="0" rIns="45720">
            <a:noAutofit/>
          </a:bodyPr>
          <a:lstStyle>
            <a:lvl1pPr algn="r">
              <a:defRPr sz="4200" b="1"/>
            </a:lvl1pPr>
            <a:extLst/>
          </a:lstStyle>
          <a:p>
            <a:r>
              <a:rPr kumimoji="0" lang="en-US"/>
              <a:t>Click to edit Master title style</a:t>
            </a:r>
          </a:p>
        </p:txBody>
      </p:sp>
      <p:sp>
        <p:nvSpPr>
          <p:cNvPr id="25" name="Subtitle 24"/>
          <p:cNvSpPr>
            <a:spLocks noGrp="1"/>
          </p:cNvSpPr>
          <p:nvPr>
            <p:ph type="subTitle" idx="1"/>
          </p:nvPr>
        </p:nvSpPr>
        <p:spPr>
          <a:xfrm>
            <a:off x="4472589" y="3539864"/>
            <a:ext cx="6819704" cy="1101248"/>
          </a:xfrm>
        </p:spPr>
        <p:txBody>
          <a:bodyPr lIns="45720" tIns="0" rIns="45720" bIns="0"/>
          <a:lstStyle>
            <a:lvl1pPr marL="0" indent="0" algn="r">
              <a:buNone/>
              <a:defRPr sz="2200">
                <a:solidFill>
                  <a:srgbClr val="FFFFFF"/>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a:t>Click to edit Master subtitle style</a:t>
            </a:r>
          </a:p>
        </p:txBody>
      </p:sp>
      <p:sp>
        <p:nvSpPr>
          <p:cNvPr id="31" name="Date Placeholder 30"/>
          <p:cNvSpPr>
            <a:spLocks noGrp="1"/>
          </p:cNvSpPr>
          <p:nvPr>
            <p:ph type="dt" sz="half" idx="10"/>
          </p:nvPr>
        </p:nvSpPr>
        <p:spPr>
          <a:xfrm>
            <a:off x="7828299" y="6557946"/>
            <a:ext cx="2669952" cy="226902"/>
          </a:xfrm>
        </p:spPr>
        <p:txBody>
          <a:bodyPr/>
          <a:lstStyle>
            <a:lvl1pPr>
              <a:defRPr lang="en-US" smtClean="0">
                <a:solidFill>
                  <a:srgbClr val="FFFFFF"/>
                </a:solidFill>
              </a:defRPr>
            </a:lvl1pPr>
            <a:extLst/>
          </a:lstStyle>
          <a:p>
            <a:fld id="{4B05778B-090D-4700-8A47-5EAED23E0DFD}" type="datetimeFigureOut">
              <a:rPr lang="en-US" smtClean="0"/>
              <a:t>7/13/2021</a:t>
            </a:fld>
            <a:endParaRPr lang="en-US"/>
          </a:p>
        </p:txBody>
      </p:sp>
      <p:sp>
        <p:nvSpPr>
          <p:cNvPr id="18" name="Footer Placeholder 17"/>
          <p:cNvSpPr>
            <a:spLocks noGrp="1"/>
          </p:cNvSpPr>
          <p:nvPr>
            <p:ph type="ftr" sz="quarter" idx="11"/>
          </p:nvPr>
        </p:nvSpPr>
        <p:spPr>
          <a:xfrm>
            <a:off x="3759200" y="6557946"/>
            <a:ext cx="3903629" cy="228600"/>
          </a:xfrm>
        </p:spPr>
        <p:txBody>
          <a:bodyPr/>
          <a:lstStyle>
            <a:lvl1pPr>
              <a:defRPr lang="en-US" dirty="0">
                <a:solidFill>
                  <a:srgbClr val="FFFFFF"/>
                </a:solidFill>
              </a:defRPr>
            </a:lvl1pPr>
            <a:extLst/>
          </a:lstStyle>
          <a:p>
            <a:endParaRPr lang="en-US"/>
          </a:p>
        </p:txBody>
      </p:sp>
      <p:sp>
        <p:nvSpPr>
          <p:cNvPr id="29" name="Slide Number Placeholder 28"/>
          <p:cNvSpPr>
            <a:spLocks noGrp="1"/>
          </p:cNvSpPr>
          <p:nvPr>
            <p:ph type="sldNum" sz="quarter" idx="12"/>
          </p:nvPr>
        </p:nvSpPr>
        <p:spPr>
          <a:xfrm>
            <a:off x="10507845" y="6556248"/>
            <a:ext cx="784448" cy="228600"/>
          </a:xfrm>
        </p:spPr>
        <p:txBody>
          <a:bodyPr/>
          <a:lstStyle>
            <a:lvl1pPr>
              <a:defRPr lang="en-US" smtClean="0">
                <a:solidFill>
                  <a:srgbClr val="FFFFFF"/>
                </a:solidFill>
              </a:defRPr>
            </a:lvl1pPr>
            <a:extLst/>
          </a:lstStyle>
          <a:p>
            <a:fld id="{46747E96-994A-4FAE-B5F6-5C0211CA270E}" type="slidenum">
              <a:rPr lang="en-US" smtClean="0"/>
              <a:t>‹#›</a:t>
            </a:fld>
            <a:endParaRPr lang="en-US"/>
          </a:p>
        </p:txBody>
      </p:sp>
    </p:spTree>
    <p:extLst>
      <p:ext uri="{BB962C8B-B14F-4D97-AF65-F5344CB8AC3E}">
        <p14:creationId xmlns:p14="http://schemas.microsoft.com/office/powerpoint/2010/main" val="536593806"/>
      </p:ext>
    </p:extLst>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idx="1"/>
          </p:nvPr>
        </p:nvSpPr>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4B05778B-090D-4700-8A47-5EAED23E0DFD}" type="datetimeFigureOut">
              <a:rPr lang="en-US" smtClean="0"/>
              <a:t>7/13/2021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747E96-994A-4FAE-B5F6-5C0211CA270E}" type="slidenum">
              <a:rPr lang="en-US" smtClean="0"/>
              <a:t>‹#›</a:t>
            </a:fld>
            <a:endParaRPr lang="en-US"/>
          </a:p>
        </p:txBody>
      </p:sp>
    </p:spTree>
    <p:extLst>
      <p:ext uri="{BB962C8B-B14F-4D97-AF65-F5344CB8AC3E}">
        <p14:creationId xmlns:p14="http://schemas.microsoft.com/office/powerpoint/2010/main" val="40903697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422400" y="2821838"/>
            <a:ext cx="8340651" cy="1362075"/>
          </a:xfrm>
        </p:spPr>
        <p:txBody>
          <a:bodyPr tIns="0" anchor="t"/>
          <a:lstStyle>
            <a:lvl1pPr algn="r">
              <a:buNone/>
              <a:defRPr sz="4200" b="1" cap="all"/>
            </a:lvl1pPr>
            <a:extLst/>
          </a:lstStyle>
          <a:p>
            <a:r>
              <a:rPr kumimoji="0" lang="en-US"/>
              <a:t>Click to edit Master title style</a:t>
            </a:r>
          </a:p>
        </p:txBody>
      </p:sp>
      <p:sp>
        <p:nvSpPr>
          <p:cNvPr id="3" name="Text Placeholder 2"/>
          <p:cNvSpPr>
            <a:spLocks noGrp="1"/>
          </p:cNvSpPr>
          <p:nvPr>
            <p:ph type="body" idx="1"/>
          </p:nvPr>
        </p:nvSpPr>
        <p:spPr>
          <a:xfrm>
            <a:off x="1422400" y="1905001"/>
            <a:ext cx="8340651" cy="743507"/>
          </a:xfrm>
        </p:spPr>
        <p:txBody>
          <a:bodyPr anchor="b"/>
          <a:lstStyle>
            <a:lvl1pPr marL="0" indent="0" algn="r">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6298984" y="6556810"/>
            <a:ext cx="2669952" cy="226902"/>
          </a:xfrm>
        </p:spPr>
        <p:txBody>
          <a:bodyPr bIns="0" anchor="b"/>
          <a:lstStyle>
            <a:lvl1pPr>
              <a:defRPr>
                <a:solidFill>
                  <a:schemeClr val="tx2"/>
                </a:solidFill>
              </a:defRPr>
            </a:lvl1pPr>
            <a:extLst/>
          </a:lstStyle>
          <a:p>
            <a:fld id="{4B05778B-090D-4700-8A47-5EAED23E0DFD}" type="datetimeFigureOut">
              <a:rPr lang="en-US" smtClean="0"/>
              <a:t>7/13/2021</a:t>
            </a:fld>
            <a:endParaRPr lang="en-US"/>
          </a:p>
        </p:txBody>
      </p:sp>
      <p:sp>
        <p:nvSpPr>
          <p:cNvPr id="5" name="Footer Placeholder 4"/>
          <p:cNvSpPr>
            <a:spLocks noGrp="1"/>
          </p:cNvSpPr>
          <p:nvPr>
            <p:ph type="ftr" sz="quarter" idx="11"/>
          </p:nvPr>
        </p:nvSpPr>
        <p:spPr>
          <a:xfrm>
            <a:off x="2313811" y="6556810"/>
            <a:ext cx="3860800" cy="228600"/>
          </a:xfrm>
        </p:spPr>
        <p:txBody>
          <a:bodyPr bIns="0" anchor="b"/>
          <a:lstStyle>
            <a:lvl1pPr>
              <a:defRPr>
                <a:solidFill>
                  <a:schemeClr val="tx2"/>
                </a:solidFill>
              </a:defRPr>
            </a:lvl1pPr>
            <a:extLst/>
          </a:lstStyle>
          <a:p>
            <a:endParaRPr lang="en-US"/>
          </a:p>
        </p:txBody>
      </p:sp>
      <p:sp>
        <p:nvSpPr>
          <p:cNvPr id="6" name="Slide Number Placeholder 5"/>
          <p:cNvSpPr>
            <a:spLocks noGrp="1"/>
          </p:cNvSpPr>
          <p:nvPr>
            <p:ph type="sldNum" sz="quarter" idx="12"/>
          </p:nvPr>
        </p:nvSpPr>
        <p:spPr>
          <a:xfrm>
            <a:off x="8978603" y="6555112"/>
            <a:ext cx="784448" cy="228600"/>
          </a:xfrm>
        </p:spPr>
        <p:txBody>
          <a:bodyPr/>
          <a:lstStyle/>
          <a:p>
            <a:fld id="{46747E96-994A-4FAE-B5F6-5C0211CA270E}" type="slidenum">
              <a:rPr lang="en-US" smtClean="0"/>
              <a:t>‹#›</a:t>
            </a:fld>
            <a:endParaRPr lang="en-US"/>
          </a:p>
        </p:txBody>
      </p:sp>
    </p:spTree>
    <p:extLst>
      <p:ext uri="{BB962C8B-B14F-4D97-AF65-F5344CB8AC3E}">
        <p14:creationId xmlns:p14="http://schemas.microsoft.com/office/powerpoint/2010/main" val="2705097384"/>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320040"/>
            <a:ext cx="9656064" cy="1143000"/>
          </a:xfrm>
        </p:spPr>
        <p:txBody>
          <a:bodyPr/>
          <a:lstStyle/>
          <a:p>
            <a:r>
              <a:rPr kumimoji="0" lang="en-US"/>
              <a:t>Click to edit Master title style</a:t>
            </a:r>
          </a:p>
        </p:txBody>
      </p:sp>
      <p:sp>
        <p:nvSpPr>
          <p:cNvPr id="3" name="Content Placeholder 2"/>
          <p:cNvSpPr>
            <a:spLocks noGrp="1"/>
          </p:cNvSpPr>
          <p:nvPr>
            <p:ph sz="half" idx="1"/>
          </p:nvPr>
        </p:nvSpPr>
        <p:spPr>
          <a:xfrm>
            <a:off x="609600" y="1600201"/>
            <a:ext cx="4693920" cy="4525963"/>
          </a:xfrm>
        </p:spPr>
        <p:txBody>
          <a:bodyPr anchor="t"/>
          <a:lstStyle>
            <a:lvl1pPr>
              <a:defRPr sz="2800"/>
            </a:lvl1pPr>
            <a:lvl2pPr>
              <a:defRPr sz="2400"/>
            </a:lvl2pPr>
            <a:lvl3pPr>
              <a:defRPr sz="2000"/>
            </a:lvl3pPr>
            <a:lvl4pPr>
              <a:defRPr sz="1800"/>
            </a:lvl4pPr>
            <a:lvl5pPr>
              <a:defRPr sz="18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5571744" y="1600201"/>
            <a:ext cx="4693920" cy="4525963"/>
          </a:xfrm>
        </p:spPr>
        <p:txBody>
          <a:bodyPr anchor="t"/>
          <a:lstStyle>
            <a:lvl1pPr>
              <a:defRPr sz="2800"/>
            </a:lvl1pPr>
            <a:lvl2pPr>
              <a:defRPr sz="2400"/>
            </a:lvl2pPr>
            <a:lvl3pPr>
              <a:defRPr sz="2000"/>
            </a:lvl3pPr>
            <a:lvl4pPr>
              <a:defRPr sz="1800"/>
            </a:lvl4pPr>
            <a:lvl5pPr>
              <a:defRPr sz="18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4B05778B-090D-4700-8A47-5EAED23E0DFD}" type="datetimeFigureOut">
              <a:rPr lang="en-US" smtClean="0"/>
              <a:t>7/13/2021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6747E96-994A-4FAE-B5F6-5C0211CA270E}" type="slidenum">
              <a:rPr lang="en-US" smtClean="0"/>
              <a:t>‹#›</a:t>
            </a:fld>
            <a:endParaRPr lang="en-US"/>
          </a:p>
        </p:txBody>
      </p:sp>
    </p:spTree>
    <p:extLst>
      <p:ext uri="{BB962C8B-B14F-4D97-AF65-F5344CB8AC3E}">
        <p14:creationId xmlns:p14="http://schemas.microsoft.com/office/powerpoint/2010/main" val="412614469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320040"/>
            <a:ext cx="9656064" cy="1143000"/>
          </a:xfrm>
        </p:spPr>
        <p:txBody>
          <a:bodyPr anchor="b"/>
          <a:lstStyle>
            <a:lvl1pPr>
              <a:defRPr/>
            </a:lvl1pPr>
            <a:extLst/>
          </a:lstStyle>
          <a:p>
            <a:r>
              <a:rPr kumimoji="0" lang="en-US"/>
              <a:t>Click to edit Master title style</a:t>
            </a:r>
          </a:p>
        </p:txBody>
      </p:sp>
      <p:sp>
        <p:nvSpPr>
          <p:cNvPr id="3" name="Text Placeholder 2"/>
          <p:cNvSpPr>
            <a:spLocks noGrp="1"/>
          </p:cNvSpPr>
          <p:nvPr>
            <p:ph type="body" idx="1"/>
          </p:nvPr>
        </p:nvSpPr>
        <p:spPr>
          <a:xfrm>
            <a:off x="609600" y="5867400"/>
            <a:ext cx="4693920" cy="457200"/>
          </a:xfrm>
          <a:noFill/>
          <a:ln w="12700" cap="flat" cmpd="sng" algn="ctr">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5571744" y="5867400"/>
            <a:ext cx="4693920" cy="457200"/>
          </a:xfrm>
          <a:noFill/>
          <a:ln w="12700" cap="flat" cmpd="sng" algn="ctr">
            <a:solidFill>
              <a:schemeClr val="tx2"/>
            </a:solidFill>
            <a:prstDash val="solid"/>
          </a:ln>
          <a:effectLst/>
        </p:spPr>
        <p:style>
          <a:lnRef idx="1">
            <a:schemeClr val="accent2"/>
          </a:lnRef>
          <a:fillRef idx="3">
            <a:schemeClr val="accent2"/>
          </a:fillRef>
          <a:effectRef idx="2">
            <a:schemeClr val="accent2"/>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a:t>Click to edit Master text styles</a:t>
            </a:r>
          </a:p>
        </p:txBody>
      </p:sp>
      <p:sp>
        <p:nvSpPr>
          <p:cNvPr id="5" name="Content Placeholder 4"/>
          <p:cNvSpPr>
            <a:spLocks noGrp="1"/>
          </p:cNvSpPr>
          <p:nvPr>
            <p:ph sz="quarter" idx="2"/>
          </p:nvPr>
        </p:nvSpPr>
        <p:spPr>
          <a:xfrm>
            <a:off x="609600" y="1711840"/>
            <a:ext cx="4693920" cy="4114800"/>
          </a:xfrm>
        </p:spPr>
        <p:txBody>
          <a:bodyPr/>
          <a:lstStyle>
            <a:lvl1pPr>
              <a:defRPr sz="2400"/>
            </a:lvl1pPr>
            <a:lvl2pPr>
              <a:defRPr sz="2000"/>
            </a:lvl2pPr>
            <a:lvl3pPr>
              <a:defRPr sz="1800"/>
            </a:lvl3pPr>
            <a:lvl4pPr>
              <a:defRPr sz="1600"/>
            </a:lvl4pPr>
            <a:lvl5pPr>
              <a:defRPr sz="16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Content Placeholder 5"/>
          <p:cNvSpPr>
            <a:spLocks noGrp="1"/>
          </p:cNvSpPr>
          <p:nvPr>
            <p:ph sz="quarter" idx="4"/>
          </p:nvPr>
        </p:nvSpPr>
        <p:spPr>
          <a:xfrm>
            <a:off x="5571744" y="1711840"/>
            <a:ext cx="4693920" cy="4114800"/>
          </a:xfrm>
        </p:spPr>
        <p:txBody>
          <a:bodyPr/>
          <a:lstStyle>
            <a:lvl1pPr>
              <a:defRPr sz="2400"/>
            </a:lvl1pPr>
            <a:lvl2pPr>
              <a:defRPr sz="2000"/>
            </a:lvl2pPr>
            <a:lvl3pPr>
              <a:defRPr sz="1800"/>
            </a:lvl3pPr>
            <a:lvl4pPr>
              <a:defRPr sz="1600"/>
            </a:lvl4pPr>
            <a:lvl5pPr>
              <a:defRPr sz="16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0"/>
          </p:nvPr>
        </p:nvSpPr>
        <p:spPr/>
        <p:txBody>
          <a:bodyPr/>
          <a:lstStyle/>
          <a:p>
            <a:fld id="{4B05778B-090D-4700-8A47-5EAED23E0DFD}" type="datetimeFigureOut">
              <a:rPr lang="en-US" smtClean="0"/>
              <a:t>7/13/2021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6747E96-994A-4FAE-B5F6-5C0211CA270E}" type="slidenum">
              <a:rPr lang="en-US" smtClean="0"/>
              <a:t>‹#›</a:t>
            </a:fld>
            <a:endParaRPr lang="en-US"/>
          </a:p>
        </p:txBody>
      </p:sp>
    </p:spTree>
    <p:extLst>
      <p:ext uri="{BB962C8B-B14F-4D97-AF65-F5344CB8AC3E}">
        <p14:creationId xmlns:p14="http://schemas.microsoft.com/office/powerpoint/2010/main" val="210600175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320040"/>
            <a:ext cx="9656064" cy="1143000"/>
          </a:xfrm>
        </p:spPr>
        <p:txBody>
          <a:bodyPr/>
          <a:lstStyle/>
          <a:p>
            <a:r>
              <a:rPr kumimoji="0" lang="en-US"/>
              <a:t>Click to edit Master title style</a:t>
            </a:r>
          </a:p>
        </p:txBody>
      </p:sp>
      <p:sp>
        <p:nvSpPr>
          <p:cNvPr id="3" name="Date Placeholder 2"/>
          <p:cNvSpPr>
            <a:spLocks noGrp="1"/>
          </p:cNvSpPr>
          <p:nvPr>
            <p:ph type="dt" sz="half" idx="10"/>
          </p:nvPr>
        </p:nvSpPr>
        <p:spPr/>
        <p:txBody>
          <a:bodyPr/>
          <a:lstStyle/>
          <a:p>
            <a:fld id="{4B05778B-090D-4700-8A47-5EAED23E0DFD}" type="datetimeFigureOut">
              <a:rPr lang="en-US" smtClean="0"/>
              <a:t>7/13/2021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6747E96-994A-4FAE-B5F6-5C0211CA270E}" type="slidenum">
              <a:rPr lang="en-US" smtClean="0"/>
              <a:t>‹#›</a:t>
            </a:fld>
            <a:endParaRPr lang="en-US"/>
          </a:p>
        </p:txBody>
      </p:sp>
    </p:spTree>
    <p:extLst>
      <p:ext uri="{BB962C8B-B14F-4D97-AF65-F5344CB8AC3E}">
        <p14:creationId xmlns:p14="http://schemas.microsoft.com/office/powerpoint/2010/main" val="160901818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solidFill>
                  <a:schemeClr val="tx2"/>
                </a:solidFill>
              </a:defRPr>
            </a:lvl1pPr>
            <a:extLst/>
          </a:lstStyle>
          <a:p>
            <a:fld id="{4B05778B-090D-4700-8A47-5EAED23E0DFD}" type="datetimeFigureOut">
              <a:rPr lang="en-US" smtClean="0"/>
              <a:t>7/13/2021</a:t>
            </a:fld>
            <a:endParaRPr lang="en-US"/>
          </a:p>
        </p:txBody>
      </p:sp>
      <p:sp>
        <p:nvSpPr>
          <p:cNvPr id="3" name="Footer Placeholder 2"/>
          <p:cNvSpPr>
            <a:spLocks noGrp="1"/>
          </p:cNvSpPr>
          <p:nvPr>
            <p:ph type="ftr" sz="quarter" idx="11"/>
          </p:nvPr>
        </p:nvSpPr>
        <p:spPr/>
        <p:txBody>
          <a:bodyPr/>
          <a:lstStyle>
            <a:lvl1pPr>
              <a:defRPr>
                <a:solidFill>
                  <a:schemeClr val="tx2"/>
                </a:solidFill>
              </a:defRPr>
            </a:lvl1pPr>
            <a:extLst/>
          </a:lstStyle>
          <a:p>
            <a:endParaRPr lang="en-US"/>
          </a:p>
        </p:txBody>
      </p:sp>
      <p:sp>
        <p:nvSpPr>
          <p:cNvPr id="4" name="Slide Number Placeholder 3"/>
          <p:cNvSpPr>
            <a:spLocks noGrp="1"/>
          </p:cNvSpPr>
          <p:nvPr>
            <p:ph type="sldNum" sz="quarter" idx="12"/>
          </p:nvPr>
        </p:nvSpPr>
        <p:spPr/>
        <p:txBody>
          <a:bodyPr/>
          <a:lstStyle/>
          <a:p>
            <a:fld id="{46747E96-994A-4FAE-B5F6-5C0211CA270E}" type="slidenum">
              <a:rPr lang="en-US" smtClean="0"/>
              <a:t>‹#›</a:t>
            </a:fld>
            <a:endParaRPr lang="en-US"/>
          </a:p>
        </p:txBody>
      </p:sp>
    </p:spTree>
    <p:extLst>
      <p:ext uri="{BB962C8B-B14F-4D97-AF65-F5344CB8AC3E}">
        <p14:creationId xmlns:p14="http://schemas.microsoft.com/office/powerpoint/2010/main" val="276643926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7863840" cy="1173480"/>
          </a:xfrm>
        </p:spPr>
        <p:txBody>
          <a:bodyPr wrap="square" anchor="b"/>
          <a:lstStyle>
            <a:lvl1pPr algn="l">
              <a:buNone/>
              <a:defRPr lang="en-US" sz="2400" baseline="0" smtClean="0"/>
            </a:lvl1pPr>
            <a:extLst/>
          </a:lstStyle>
          <a:p>
            <a:r>
              <a:rPr kumimoji="0" lang="en-US"/>
              <a:t>Click to edit Master title style</a:t>
            </a:r>
          </a:p>
        </p:txBody>
      </p:sp>
      <p:sp>
        <p:nvSpPr>
          <p:cNvPr id="3" name="Text Placeholder 2"/>
          <p:cNvSpPr>
            <a:spLocks noGrp="1"/>
          </p:cNvSpPr>
          <p:nvPr>
            <p:ph type="body" idx="2"/>
          </p:nvPr>
        </p:nvSpPr>
        <p:spPr>
          <a:xfrm>
            <a:off x="609600" y="1497416"/>
            <a:ext cx="7863840" cy="602512"/>
          </a:xfrm>
        </p:spPr>
        <p:txBody>
          <a:bodyPr rot="0" spcFirstLastPara="0" vertOverflow="overflow" horzOverflow="overflow" vert="horz" wrap="square" lIns="45720" tIns="0" rIns="0" bIns="0" numCol="1" spcCol="0" rtlCol="0" fromWordArt="0" anchor="t" anchorCtr="0" forceAA="0" compatLnSpc="1">
            <a:normAutofit/>
          </a:bodyPr>
          <a:lstStyle>
            <a:lvl1pPr marL="0" indent="0">
              <a:spcBef>
                <a:spcPts val="0"/>
              </a:spcBef>
              <a:spcAft>
                <a:spcPts val="0"/>
              </a:spcAft>
              <a:buNone/>
              <a:defRPr sz="1400"/>
            </a:lvl1pPr>
            <a:lvl2pPr>
              <a:buNone/>
              <a:defRPr sz="1200"/>
            </a:lvl2pPr>
            <a:lvl3pPr>
              <a:buNone/>
              <a:defRPr sz="1000"/>
            </a:lvl3pPr>
            <a:lvl4pPr>
              <a:buNone/>
              <a:defRPr sz="900"/>
            </a:lvl4pPr>
            <a:lvl5pPr>
              <a:buNone/>
              <a:defRPr sz="900"/>
            </a:lvl5pPr>
            <a:extLst/>
          </a:lstStyle>
          <a:p>
            <a:pPr lvl="0" eaLnBrk="1" latinLnBrk="0" hangingPunct="1"/>
            <a:r>
              <a:rPr kumimoji="0" lang="en-US"/>
              <a:t>Click to edit Master text styles</a:t>
            </a:r>
          </a:p>
        </p:txBody>
      </p:sp>
      <p:sp>
        <p:nvSpPr>
          <p:cNvPr id="4" name="Content Placeholder 3"/>
          <p:cNvSpPr>
            <a:spLocks noGrp="1"/>
          </p:cNvSpPr>
          <p:nvPr>
            <p:ph sz="half" idx="1"/>
          </p:nvPr>
        </p:nvSpPr>
        <p:spPr>
          <a:xfrm>
            <a:off x="609600" y="2133600"/>
            <a:ext cx="9652000" cy="4371752"/>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4B05778B-090D-4700-8A47-5EAED23E0DFD}" type="datetimeFigureOut">
              <a:rPr lang="en-US" smtClean="0"/>
              <a:t>7/13/2021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6747E96-994A-4FAE-B5F6-5C0211CA270E}" type="slidenum">
              <a:rPr lang="en-US" smtClean="0"/>
              <a:t>‹#›</a:t>
            </a:fld>
            <a:endParaRPr lang="en-US"/>
          </a:p>
        </p:txBody>
      </p:sp>
    </p:spTree>
    <p:extLst>
      <p:ext uri="{BB962C8B-B14F-4D97-AF65-F5344CB8AC3E}">
        <p14:creationId xmlns:p14="http://schemas.microsoft.com/office/powerpoint/2010/main" val="42329950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6D384-B2C5-42A4-9774-A931C39BA53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F8D736C-5FCC-43BC-B824-A90F2CC5D19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A4A3A50-B922-45BE-945D-7ED3EBD83F7C}"/>
              </a:ext>
            </a:extLst>
          </p:cNvPr>
          <p:cNvSpPr>
            <a:spLocks noGrp="1"/>
          </p:cNvSpPr>
          <p:nvPr>
            <p:ph type="dt" sz="half" idx="10"/>
          </p:nvPr>
        </p:nvSpPr>
        <p:spPr/>
        <p:txBody>
          <a:bodyPr/>
          <a:lstStyle/>
          <a:p>
            <a:fld id="{0DAF61AA-5A98-4049-A93E-477E5505141A}" type="datetimeFigureOut">
              <a:rPr lang="en-US" smtClean="0"/>
              <a:t>7/13/2021</a:t>
            </a:fld>
            <a:endParaRPr lang="en-US"/>
          </a:p>
        </p:txBody>
      </p:sp>
      <p:sp>
        <p:nvSpPr>
          <p:cNvPr id="5" name="Footer Placeholder 4">
            <a:extLst>
              <a:ext uri="{FF2B5EF4-FFF2-40B4-BE49-F238E27FC236}">
                <a16:creationId xmlns:a16="http://schemas.microsoft.com/office/drawing/2014/main" id="{64241F78-20DE-4D53-BB25-79E5C4E1AB6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E643084-C669-4FDF-87D4-F22D36BB827D}"/>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33154578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2">
        <a:schemeClr val="bg2"/>
      </p:bgRef>
    </p:bg>
    <p:spTree>
      <p:nvGrpSpPr>
        <p:cNvPr id="1" name=""/>
        <p:cNvGrpSpPr/>
        <p:nvPr/>
      </p:nvGrpSpPr>
      <p:grpSpPr>
        <a:xfrm>
          <a:off x="0" y="0"/>
          <a:ext cx="0" cy="0"/>
          <a:chOff x="0" y="0"/>
          <a:chExt cx="0" cy="0"/>
        </a:xfrm>
      </p:grpSpPr>
      <p:sp>
        <p:nvSpPr>
          <p:cNvPr id="8" name="Rectangle 7"/>
          <p:cNvSpPr/>
          <p:nvPr/>
        </p:nvSpPr>
        <p:spPr>
          <a:xfrm rot="21240000">
            <a:off x="797292" y="1004669"/>
            <a:ext cx="5759369" cy="4312573"/>
          </a:xfrm>
          <a:prstGeom prst="rect">
            <a:avLst/>
          </a:prstGeom>
          <a:solidFill>
            <a:srgbClr val="FAFAFA"/>
          </a:solidFill>
          <a:ln w="1270" cap="rnd" cmpd="sng" algn="ctr">
            <a:solidFill>
              <a:srgbClr val="EAEAEA"/>
            </a:solidFill>
            <a:prstDash val="solid"/>
          </a:ln>
          <a:effectLst>
            <a:outerShdw blurRad="25000" dist="12700" dir="5400000" algn="t"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sz="1800"/>
          </a:p>
        </p:txBody>
      </p:sp>
      <p:sp>
        <p:nvSpPr>
          <p:cNvPr id="9" name="Rectangle 8"/>
          <p:cNvSpPr/>
          <p:nvPr/>
        </p:nvSpPr>
        <p:spPr>
          <a:xfrm rot="21420000">
            <a:off x="795609" y="998817"/>
            <a:ext cx="5759369" cy="4312573"/>
          </a:xfrm>
          <a:prstGeom prst="rect">
            <a:avLst/>
          </a:prstGeom>
          <a:solidFill>
            <a:srgbClr val="FAFAFA"/>
          </a:solidFill>
          <a:ln w="1270" cap="rnd" cmpd="sng" algn="ctr">
            <a:solidFill>
              <a:srgbClr val="EAEAEA"/>
            </a:solidFill>
            <a:prstDash val="solid"/>
          </a:ln>
          <a:effectLst>
            <a:outerShdw blurRad="28000" dist="12700" dir="5400000" algn="tl"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sz="1800"/>
          </a:p>
        </p:txBody>
      </p:sp>
      <p:sp>
        <p:nvSpPr>
          <p:cNvPr id="2" name="Title 1"/>
          <p:cNvSpPr>
            <a:spLocks noGrp="1"/>
          </p:cNvSpPr>
          <p:nvPr>
            <p:ph type="title"/>
          </p:nvPr>
        </p:nvSpPr>
        <p:spPr>
          <a:xfrm>
            <a:off x="7185464" y="1143000"/>
            <a:ext cx="4572000" cy="2057400"/>
          </a:xfrm>
        </p:spPr>
        <p:txBody>
          <a:bodyPr vert="horz" anchor="b"/>
          <a:lstStyle>
            <a:lvl1pPr algn="l">
              <a:buNone/>
              <a:defRPr sz="3000" b="1" baseline="0">
                <a:ln w="500">
                  <a:solidFill>
                    <a:schemeClr val="tx2">
                      <a:shade val="10000"/>
                      <a:satMod val="135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defRPr>
            </a:lvl1pPr>
            <a:extLst/>
          </a:lstStyle>
          <a:p>
            <a:r>
              <a:rPr kumimoji="0" lang="en-US"/>
              <a:t>Click to edit Master title style</a:t>
            </a:r>
            <a:endParaRPr kumimoji="0" lang="en-US" dirty="0"/>
          </a:p>
        </p:txBody>
      </p:sp>
      <p:sp>
        <p:nvSpPr>
          <p:cNvPr id="4" name="Text Placeholder 3"/>
          <p:cNvSpPr>
            <a:spLocks noGrp="1"/>
          </p:cNvSpPr>
          <p:nvPr>
            <p:ph type="body" sz="half" idx="2"/>
          </p:nvPr>
        </p:nvSpPr>
        <p:spPr>
          <a:xfrm>
            <a:off x="7185464" y="3283634"/>
            <a:ext cx="4572000" cy="1920240"/>
          </a:xfrm>
        </p:spPr>
        <p:txBody>
          <a:bodyPr rot="0" spcFirstLastPara="0" vertOverflow="overflow" horzOverflow="overflow" vert="horz" wrap="square" lIns="82296" tIns="0" rIns="0" bIns="0" numCol="1" spcCol="0" rtlCol="0" fromWordArt="0" anchor="t" anchorCtr="0" forceAA="0" compatLnSpc="1">
            <a:normAutofit/>
          </a:bodyPr>
          <a:lstStyle>
            <a:lvl1pPr marL="0" indent="0">
              <a:lnSpc>
                <a:spcPct val="100000"/>
              </a:lnSpc>
              <a:spcBef>
                <a:spcPts val="0"/>
              </a:spcBef>
              <a:buFontTx/>
              <a:buNone/>
              <a:defRPr sz="1400" baseline="0">
                <a:solidFill>
                  <a:schemeClr val="tx1"/>
                </a:solidFill>
              </a:defRPr>
            </a:lvl1pPr>
            <a:lvl2pPr>
              <a:defRPr sz="1200"/>
            </a:lvl2pPr>
            <a:lvl3pPr>
              <a:defRPr sz="1000"/>
            </a:lvl3pPr>
            <a:lvl4pPr>
              <a:defRPr sz="900"/>
            </a:lvl4pPr>
            <a:lvl5pPr>
              <a:defRPr sz="900"/>
            </a:lvl5pPr>
            <a:extLst/>
          </a:lstStyle>
          <a:p>
            <a:pPr marL="0" marR="0" lvl="0" indent="0" algn="l" defTabSz="0" rtl="0" eaLnBrk="1" fontAlgn="auto" latinLnBrk="0" hangingPunct="1">
              <a:lnSpc>
                <a:spcPct val="100000"/>
              </a:lnSpc>
              <a:spcBef>
                <a:spcPts val="0"/>
              </a:spcBef>
              <a:spcAft>
                <a:spcPts val="0"/>
              </a:spcAft>
              <a:buClr>
                <a:schemeClr val="tx2"/>
              </a:buClr>
              <a:buSzPct val="73000"/>
              <a:buFontTx/>
              <a:buNone/>
              <a:tabLst/>
              <a:defRPr/>
            </a:pPr>
            <a:r>
              <a:rPr kumimoji="0" lang="en-US"/>
              <a:t>Click to edit Master text styles</a:t>
            </a:r>
          </a:p>
        </p:txBody>
      </p:sp>
      <p:sp>
        <p:nvSpPr>
          <p:cNvPr id="5" name="Date Placeholder 4"/>
          <p:cNvSpPr>
            <a:spLocks noGrp="1"/>
          </p:cNvSpPr>
          <p:nvPr>
            <p:ph type="dt" sz="half" idx="10"/>
          </p:nvPr>
        </p:nvSpPr>
        <p:spPr/>
        <p:txBody>
          <a:bodyPr/>
          <a:lstStyle/>
          <a:p>
            <a:fld id="{4B05778B-090D-4700-8A47-5EAED23E0DFD}" type="datetimeFigureOut">
              <a:rPr lang="en-US" smtClean="0"/>
              <a:t>7/13/2021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6747E96-994A-4FAE-B5F6-5C0211CA270E}" type="slidenum">
              <a:rPr lang="en-US" smtClean="0"/>
              <a:t>‹#›</a:t>
            </a:fld>
            <a:endParaRPr lang="en-US"/>
          </a:p>
        </p:txBody>
      </p:sp>
      <p:sp>
        <p:nvSpPr>
          <p:cNvPr id="10" name="Picture Placeholder 9"/>
          <p:cNvSpPr>
            <a:spLocks noGrp="1"/>
          </p:cNvSpPr>
          <p:nvPr>
            <p:ph type="pic" idx="1"/>
          </p:nvPr>
        </p:nvSpPr>
        <p:spPr>
          <a:xfrm>
            <a:off x="884909" y="1041002"/>
            <a:ext cx="5608320" cy="4206240"/>
          </a:xfrm>
          <a:solidFill>
            <a:schemeClr val="bg2">
              <a:shade val="50000"/>
            </a:schemeClr>
          </a:solidFill>
          <a:ln w="107950">
            <a:solidFill>
              <a:srgbClr val="FFFFFF"/>
            </a:solidFill>
            <a:miter lim="800000"/>
          </a:ln>
          <a:effectLst>
            <a:outerShdw blurRad="44450" dist="3810" dir="5400000" algn="tl" rotWithShape="0">
              <a:srgbClr val="000000">
                <a:alpha val="60000"/>
              </a:srgbClr>
            </a:outerShdw>
          </a:effectLst>
          <a:scene3d>
            <a:camera prst="orthographicFront"/>
            <a:lightRig rig="threePt" dir="t"/>
          </a:scene3d>
          <a:sp3d contourW="3810">
            <a:contourClr>
              <a:srgbClr val="969696"/>
            </a:contourClr>
          </a:sp3d>
        </p:spPr>
        <p:txBody>
          <a:bodyPr/>
          <a:lstStyle>
            <a:lvl1pPr marL="0" indent="0">
              <a:buNone/>
              <a:defRPr sz="3200"/>
            </a:lvl1pPr>
            <a:extLst/>
          </a:lstStyle>
          <a:p>
            <a:r>
              <a:rPr kumimoji="0" lang="en-US"/>
              <a:t>Click icon to add picture</a:t>
            </a:r>
            <a:endParaRPr kumimoji="0" lang="en-US" dirty="0"/>
          </a:p>
        </p:txBody>
      </p:sp>
    </p:spTree>
    <p:extLst>
      <p:ext uri="{BB962C8B-B14F-4D97-AF65-F5344CB8AC3E}">
        <p14:creationId xmlns:p14="http://schemas.microsoft.com/office/powerpoint/2010/main" val="2510490288"/>
      </p:ext>
    </p:extLst>
  </p:cSld>
  <p:clrMapOvr>
    <a:overrideClrMapping bg1="dk1" tx1="lt1" bg2="dk2" tx2="lt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4B05778B-090D-4700-8A47-5EAED23E0DFD}" type="datetimeFigureOut">
              <a:rPr lang="en-US" smtClean="0"/>
              <a:t>7/13/2021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747E96-994A-4FAE-B5F6-5C0211CA270E}" type="slidenum">
              <a:rPr lang="en-US" smtClean="0"/>
              <a:t>‹#›</a:t>
            </a:fld>
            <a:endParaRPr lang="en-US"/>
          </a:p>
        </p:txBody>
      </p:sp>
    </p:spTree>
    <p:extLst>
      <p:ext uri="{BB962C8B-B14F-4D97-AF65-F5344CB8AC3E}">
        <p14:creationId xmlns:p14="http://schemas.microsoft.com/office/powerpoint/2010/main" val="57459983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37600" y="274956"/>
            <a:ext cx="2032000" cy="5851525"/>
          </a:xfrm>
        </p:spPr>
        <p:txBody>
          <a:bodyPr vert="eaVert" anchor="t"/>
          <a:lstStyle/>
          <a:p>
            <a:r>
              <a:rPr kumimoji="0" lang="en-US"/>
              <a:t>Click to edit Master title style</a:t>
            </a:r>
          </a:p>
        </p:txBody>
      </p:sp>
      <p:sp>
        <p:nvSpPr>
          <p:cNvPr id="3" name="Vertical Text Placeholder 2"/>
          <p:cNvSpPr>
            <a:spLocks noGrp="1"/>
          </p:cNvSpPr>
          <p:nvPr>
            <p:ph type="body" orient="vert" idx="1"/>
          </p:nvPr>
        </p:nvSpPr>
        <p:spPr>
          <a:xfrm>
            <a:off x="609600" y="274643"/>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5657088" y="6557946"/>
            <a:ext cx="2669952" cy="226902"/>
          </a:xfrm>
        </p:spPr>
        <p:txBody>
          <a:bodyPr/>
          <a:lstStyle/>
          <a:p>
            <a:fld id="{4B05778B-090D-4700-8A47-5EAED23E0DFD}" type="datetimeFigureOut">
              <a:rPr lang="en-US" smtClean="0"/>
              <a:t>7/13/2021</a:t>
            </a:fld>
            <a:endParaRPr lang="en-US"/>
          </a:p>
        </p:txBody>
      </p:sp>
      <p:sp>
        <p:nvSpPr>
          <p:cNvPr id="5" name="Footer Placeholder 4"/>
          <p:cNvSpPr>
            <a:spLocks noGrp="1"/>
          </p:cNvSpPr>
          <p:nvPr>
            <p:ph type="ftr" sz="quarter" idx="11"/>
          </p:nvPr>
        </p:nvSpPr>
        <p:spPr>
          <a:xfrm>
            <a:off x="609600" y="6556248"/>
            <a:ext cx="4876800" cy="228600"/>
          </a:xfrm>
        </p:spPr>
        <p:txBody>
          <a:bodyPr/>
          <a:lstStyle/>
          <a:p>
            <a:endParaRPr lang="en-US"/>
          </a:p>
        </p:txBody>
      </p:sp>
      <p:sp>
        <p:nvSpPr>
          <p:cNvPr id="6" name="Slide Number Placeholder 5"/>
          <p:cNvSpPr>
            <a:spLocks noGrp="1"/>
          </p:cNvSpPr>
          <p:nvPr>
            <p:ph type="sldNum" sz="quarter" idx="12"/>
          </p:nvPr>
        </p:nvSpPr>
        <p:spPr>
          <a:xfrm>
            <a:off x="8339328" y="6553200"/>
            <a:ext cx="784448" cy="228600"/>
          </a:xfrm>
        </p:spPr>
        <p:txBody>
          <a:bodyPr/>
          <a:lstStyle>
            <a:lvl1pPr>
              <a:defRPr>
                <a:solidFill>
                  <a:schemeClr val="tx2"/>
                </a:solidFill>
              </a:defRPr>
            </a:lvl1pPr>
            <a:extLst/>
          </a:lstStyle>
          <a:p>
            <a:fld id="{46747E96-994A-4FAE-B5F6-5C0211CA270E}" type="slidenum">
              <a:rPr lang="en-US" smtClean="0"/>
              <a:t>‹#›</a:t>
            </a:fld>
            <a:endParaRPr lang="en-US"/>
          </a:p>
        </p:txBody>
      </p:sp>
    </p:spTree>
    <p:extLst>
      <p:ext uri="{BB962C8B-B14F-4D97-AF65-F5344CB8AC3E}">
        <p14:creationId xmlns:p14="http://schemas.microsoft.com/office/powerpoint/2010/main" val="413553526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4" name="Rectangle 19">
            <a:extLst>
              <a:ext uri="{FF2B5EF4-FFF2-40B4-BE49-F238E27FC236}">
                <a16:creationId xmlns:a16="http://schemas.microsoft.com/office/drawing/2014/main" id="{DD2C69E2-1557-42D1-9291-53733F8E6757}"/>
              </a:ext>
            </a:extLst>
          </p:cNvPr>
          <p:cNvSpPr>
            <a:spLocks noChangeArrowheads="1"/>
          </p:cNvSpPr>
          <p:nvPr/>
        </p:nvSpPr>
        <p:spPr bwMode="white">
          <a:xfrm>
            <a:off x="0" y="6705600"/>
            <a:ext cx="12192000" cy="152400"/>
          </a:xfrm>
          <a:prstGeom prst="rect">
            <a:avLst/>
          </a:prstGeom>
          <a:solidFill>
            <a:srgbClr val="FFFFFF"/>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sz="1800"/>
          </a:p>
        </p:txBody>
      </p:sp>
      <p:sp>
        <p:nvSpPr>
          <p:cNvPr id="5" name="Rectangle 20">
            <a:extLst>
              <a:ext uri="{FF2B5EF4-FFF2-40B4-BE49-F238E27FC236}">
                <a16:creationId xmlns:a16="http://schemas.microsoft.com/office/drawing/2014/main" id="{1C693266-8BE0-42B7-95C6-A3A7A1799CA7}"/>
              </a:ext>
            </a:extLst>
          </p:cNvPr>
          <p:cNvSpPr>
            <a:spLocks noChangeArrowheads="1"/>
          </p:cNvSpPr>
          <p:nvPr/>
        </p:nvSpPr>
        <p:spPr bwMode="white">
          <a:xfrm>
            <a:off x="11988800" y="3175"/>
            <a:ext cx="203200" cy="6858000"/>
          </a:xfrm>
          <a:prstGeom prst="rect">
            <a:avLst/>
          </a:prstGeom>
          <a:solidFill>
            <a:srgbClr val="FFFFFF"/>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sz="1800"/>
          </a:p>
        </p:txBody>
      </p:sp>
      <p:sp>
        <p:nvSpPr>
          <p:cNvPr id="6" name="Rectangle 23">
            <a:extLst>
              <a:ext uri="{FF2B5EF4-FFF2-40B4-BE49-F238E27FC236}">
                <a16:creationId xmlns:a16="http://schemas.microsoft.com/office/drawing/2014/main" id="{2FF1508F-3F6C-433F-BF86-77DA22617288}"/>
              </a:ext>
            </a:extLst>
          </p:cNvPr>
          <p:cNvSpPr>
            <a:spLocks noChangeArrowheads="1"/>
          </p:cNvSpPr>
          <p:nvPr/>
        </p:nvSpPr>
        <p:spPr bwMode="white">
          <a:xfrm>
            <a:off x="0" y="0"/>
            <a:ext cx="203200" cy="6858000"/>
          </a:xfrm>
          <a:prstGeom prst="rect">
            <a:avLst/>
          </a:prstGeom>
          <a:solidFill>
            <a:srgbClr val="FFFFFF"/>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sz="1800"/>
          </a:p>
        </p:txBody>
      </p:sp>
      <p:sp>
        <p:nvSpPr>
          <p:cNvPr id="7" name="Rectangle 24">
            <a:extLst>
              <a:ext uri="{FF2B5EF4-FFF2-40B4-BE49-F238E27FC236}">
                <a16:creationId xmlns:a16="http://schemas.microsoft.com/office/drawing/2014/main" id="{E861F700-4DF1-4359-B3DA-710F73A8B123}"/>
              </a:ext>
            </a:extLst>
          </p:cNvPr>
          <p:cNvSpPr>
            <a:spLocks noChangeArrowheads="1"/>
          </p:cNvSpPr>
          <p:nvPr/>
        </p:nvSpPr>
        <p:spPr bwMode="white">
          <a:xfrm>
            <a:off x="0" y="0"/>
            <a:ext cx="12192000" cy="2514600"/>
          </a:xfrm>
          <a:prstGeom prst="rect">
            <a:avLst/>
          </a:prstGeom>
          <a:solidFill>
            <a:srgbClr val="FFFFFF"/>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sz="1800"/>
          </a:p>
        </p:txBody>
      </p:sp>
      <p:sp>
        <p:nvSpPr>
          <p:cNvPr id="10" name="Rectangle 9">
            <a:extLst>
              <a:ext uri="{FF2B5EF4-FFF2-40B4-BE49-F238E27FC236}">
                <a16:creationId xmlns:a16="http://schemas.microsoft.com/office/drawing/2014/main" id="{6ED745AF-483D-49F0-8B75-AE35923C60D3}"/>
              </a:ext>
            </a:extLst>
          </p:cNvPr>
          <p:cNvSpPr>
            <a:spLocks noChangeArrowheads="1"/>
          </p:cNvSpPr>
          <p:nvPr/>
        </p:nvSpPr>
        <p:spPr bwMode="auto">
          <a:xfrm>
            <a:off x="194734" y="6391276"/>
            <a:ext cx="11777133" cy="309563"/>
          </a:xfrm>
          <a:prstGeom prst="rect">
            <a:avLst/>
          </a:prstGeom>
          <a:solidFill>
            <a:schemeClr val="accent3"/>
          </a:solidFill>
          <a:ln w="9525" cap="flat" cmpd="sng" algn="ctr">
            <a:noFill/>
            <a:prstDash val="solid"/>
            <a:miter lim="800000"/>
            <a:headEnd type="none" w="med" len="med"/>
            <a:tailEnd type="none" w="med" len="med"/>
          </a:ln>
          <a:effectLst/>
        </p:spPr>
        <p:txBody>
          <a:bodyPr wrap="none" anchor="ctr"/>
          <a:lstStyle/>
          <a:p>
            <a:pPr>
              <a:defRPr/>
            </a:pPr>
            <a:endParaRPr lang="en-US" sz="1800">
              <a:latin typeface="Arial" charset="0"/>
            </a:endParaRPr>
          </a:p>
        </p:txBody>
      </p:sp>
      <p:sp>
        <p:nvSpPr>
          <p:cNvPr id="11" name="Straight Connector 10">
            <a:extLst>
              <a:ext uri="{FF2B5EF4-FFF2-40B4-BE49-F238E27FC236}">
                <a16:creationId xmlns:a16="http://schemas.microsoft.com/office/drawing/2014/main" id="{2BE6E7A7-7577-4F63-9A57-AE6EA64962F7}"/>
              </a:ext>
            </a:extLst>
          </p:cNvPr>
          <p:cNvSpPr>
            <a:spLocks noChangeShapeType="1"/>
          </p:cNvSpPr>
          <p:nvPr/>
        </p:nvSpPr>
        <p:spPr bwMode="auto">
          <a:xfrm>
            <a:off x="207434" y="2419350"/>
            <a:ext cx="11777133"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wrap="none" anchor="ctr"/>
          <a:lstStyle/>
          <a:p>
            <a:pPr>
              <a:defRPr/>
            </a:pPr>
            <a:endParaRPr lang="en-US" sz="1800">
              <a:latin typeface="Arial" charset="0"/>
            </a:endParaRPr>
          </a:p>
        </p:txBody>
      </p:sp>
      <p:sp>
        <p:nvSpPr>
          <p:cNvPr id="12" name="Rectangle 11">
            <a:extLst>
              <a:ext uri="{FF2B5EF4-FFF2-40B4-BE49-F238E27FC236}">
                <a16:creationId xmlns:a16="http://schemas.microsoft.com/office/drawing/2014/main" id="{55755F93-6B00-4495-830F-BB3124B8A614}"/>
              </a:ext>
            </a:extLst>
          </p:cNvPr>
          <p:cNvSpPr>
            <a:spLocks noChangeArrowheads="1"/>
          </p:cNvSpPr>
          <p:nvPr/>
        </p:nvSpPr>
        <p:spPr bwMode="auto">
          <a:xfrm>
            <a:off x="203200" y="152400"/>
            <a:ext cx="11777133" cy="6546850"/>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wrap="none" anchor="ctr"/>
          <a:lstStyle/>
          <a:p>
            <a:pPr>
              <a:defRPr/>
            </a:pPr>
            <a:endParaRPr lang="en-US" sz="1800" dirty="0">
              <a:latin typeface="Arial" charset="0"/>
            </a:endParaRPr>
          </a:p>
        </p:txBody>
      </p:sp>
      <p:sp>
        <p:nvSpPr>
          <p:cNvPr id="13" name="Oval 12">
            <a:extLst>
              <a:ext uri="{FF2B5EF4-FFF2-40B4-BE49-F238E27FC236}">
                <a16:creationId xmlns:a16="http://schemas.microsoft.com/office/drawing/2014/main" id="{16DD32BF-C216-493D-A5DB-61F0F20B7E5A}"/>
              </a:ext>
            </a:extLst>
          </p:cNvPr>
          <p:cNvSpPr/>
          <p:nvPr/>
        </p:nvSpPr>
        <p:spPr>
          <a:xfrm>
            <a:off x="5689600" y="2114550"/>
            <a:ext cx="8128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sz="1800"/>
          </a:p>
        </p:txBody>
      </p:sp>
      <p:sp>
        <p:nvSpPr>
          <p:cNvPr id="14" name="Oval 13">
            <a:extLst>
              <a:ext uri="{FF2B5EF4-FFF2-40B4-BE49-F238E27FC236}">
                <a16:creationId xmlns:a16="http://schemas.microsoft.com/office/drawing/2014/main" id="{8554E754-B050-4E86-8B6E-C35F2139A210}"/>
              </a:ext>
            </a:extLst>
          </p:cNvPr>
          <p:cNvSpPr/>
          <p:nvPr/>
        </p:nvSpPr>
        <p:spPr>
          <a:xfrm>
            <a:off x="5816600" y="2209800"/>
            <a:ext cx="558800" cy="420688"/>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sz="1800"/>
          </a:p>
        </p:txBody>
      </p:sp>
      <p:sp>
        <p:nvSpPr>
          <p:cNvPr id="9" name="Subtitle 8"/>
          <p:cNvSpPr>
            <a:spLocks noGrp="1"/>
          </p:cNvSpPr>
          <p:nvPr>
            <p:ph type="subTitle" idx="1"/>
          </p:nvPr>
        </p:nvSpPr>
        <p:spPr>
          <a:xfrm>
            <a:off x="1828800" y="2819400"/>
            <a:ext cx="8534400" cy="1752600"/>
          </a:xfrm>
        </p:spPr>
        <p:txBody>
          <a:bodyPr/>
          <a:lstStyle>
            <a:lvl1pPr marL="0" indent="0" algn="ctr">
              <a:buNone/>
              <a:defRPr sz="1600" b="1" cap="all" spc="250" baseline="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8" name="Title 7"/>
          <p:cNvSpPr>
            <a:spLocks noGrp="1"/>
          </p:cNvSpPr>
          <p:nvPr>
            <p:ph type="ctrTitle"/>
          </p:nvPr>
        </p:nvSpPr>
        <p:spPr>
          <a:xfrm>
            <a:off x="914400" y="381000"/>
            <a:ext cx="10363200" cy="1752600"/>
          </a:xfrm>
        </p:spPr>
        <p:txBody>
          <a:bodyPr/>
          <a:lstStyle>
            <a:lvl1pPr>
              <a:defRPr sz="4200">
                <a:solidFill>
                  <a:schemeClr val="accent1"/>
                </a:solidFill>
              </a:defRPr>
            </a:lvl1pPr>
          </a:lstStyle>
          <a:p>
            <a:r>
              <a:rPr lang="en-US"/>
              <a:t>Click to edit Master title style</a:t>
            </a:r>
          </a:p>
        </p:txBody>
      </p:sp>
      <p:sp>
        <p:nvSpPr>
          <p:cNvPr id="15" name="Date Placeholder 27">
            <a:extLst>
              <a:ext uri="{FF2B5EF4-FFF2-40B4-BE49-F238E27FC236}">
                <a16:creationId xmlns:a16="http://schemas.microsoft.com/office/drawing/2014/main" id="{23A8399B-AD5B-4422-8C08-E0F82831E0EC}"/>
              </a:ext>
            </a:extLst>
          </p:cNvPr>
          <p:cNvSpPr>
            <a:spLocks noGrp="1"/>
          </p:cNvSpPr>
          <p:nvPr>
            <p:ph type="dt" sz="half" idx="10"/>
          </p:nvPr>
        </p:nvSpPr>
        <p:spPr/>
        <p:txBody>
          <a:bodyPr/>
          <a:lstStyle>
            <a:lvl1pPr>
              <a:defRPr/>
            </a:lvl1pPr>
          </a:lstStyle>
          <a:p>
            <a:pPr>
              <a:defRPr/>
            </a:pPr>
            <a:endParaRPr lang="en-US"/>
          </a:p>
        </p:txBody>
      </p:sp>
      <p:sp>
        <p:nvSpPr>
          <p:cNvPr id="16" name="Footer Placeholder 16">
            <a:extLst>
              <a:ext uri="{FF2B5EF4-FFF2-40B4-BE49-F238E27FC236}">
                <a16:creationId xmlns:a16="http://schemas.microsoft.com/office/drawing/2014/main" id="{FA97CE74-15F5-424A-81DE-20AC4560FD4F}"/>
              </a:ext>
            </a:extLst>
          </p:cNvPr>
          <p:cNvSpPr>
            <a:spLocks noGrp="1"/>
          </p:cNvSpPr>
          <p:nvPr>
            <p:ph type="ftr" sz="quarter" idx="11"/>
          </p:nvPr>
        </p:nvSpPr>
        <p:spPr/>
        <p:txBody>
          <a:bodyPr/>
          <a:lstStyle>
            <a:lvl1pPr>
              <a:defRPr/>
            </a:lvl1pPr>
          </a:lstStyle>
          <a:p>
            <a:pPr>
              <a:defRPr/>
            </a:pPr>
            <a:r>
              <a:rPr lang="en-US"/>
              <a:t>priyonodwinugroho@ymail.com</a:t>
            </a:r>
          </a:p>
        </p:txBody>
      </p:sp>
      <p:sp>
        <p:nvSpPr>
          <p:cNvPr id="17" name="Slide Number Placeholder 28">
            <a:extLst>
              <a:ext uri="{FF2B5EF4-FFF2-40B4-BE49-F238E27FC236}">
                <a16:creationId xmlns:a16="http://schemas.microsoft.com/office/drawing/2014/main" id="{B00581C0-C597-4991-8E5E-7112C6659704}"/>
              </a:ext>
            </a:extLst>
          </p:cNvPr>
          <p:cNvSpPr>
            <a:spLocks noGrp="1"/>
          </p:cNvSpPr>
          <p:nvPr>
            <p:ph type="sldNum" sz="quarter" idx="12"/>
          </p:nvPr>
        </p:nvSpPr>
        <p:spPr>
          <a:xfrm>
            <a:off x="5791200" y="2198689"/>
            <a:ext cx="609600" cy="441325"/>
          </a:xfrm>
        </p:spPr>
        <p:txBody>
          <a:bodyPr/>
          <a:lstStyle>
            <a:lvl1pPr>
              <a:defRPr/>
            </a:lvl1pPr>
          </a:lstStyle>
          <a:p>
            <a:fld id="{6EA54588-C4D7-467D-84B2-4BBF2245BBE3}" type="slidenum">
              <a:rPr lang="en-US" altLang="en-US"/>
              <a:pPr/>
              <a:t>‹#›</a:t>
            </a:fld>
            <a:endParaRPr lang="en-US" altLang="en-US"/>
          </a:p>
        </p:txBody>
      </p:sp>
    </p:spTree>
    <p:extLst>
      <p:ext uri="{BB962C8B-B14F-4D97-AF65-F5344CB8AC3E}">
        <p14:creationId xmlns:p14="http://schemas.microsoft.com/office/powerpoint/2010/main" val="1585811394"/>
      </p:ext>
    </p:extLst>
  </p:cSld>
  <p:clrMapOvr>
    <a:overrideClrMapping bg1="lt1" tx1="dk1" bg2="lt2" tx2="dk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3">
                    <a:shade val="75000"/>
                  </a:schemeClr>
                </a:solidFill>
              </a:defRPr>
            </a:lvl1pPr>
          </a:lstStyle>
          <a:p>
            <a:r>
              <a:rPr lang="en-US"/>
              <a:t>Click to edit Master title style</a:t>
            </a:r>
          </a:p>
        </p:txBody>
      </p:sp>
      <p:sp>
        <p:nvSpPr>
          <p:cNvPr id="8" name="Content Placeholder 7"/>
          <p:cNvSpPr>
            <a:spLocks noGrp="1"/>
          </p:cNvSpPr>
          <p:nvPr>
            <p:ph sz="quarter" idx="1"/>
          </p:nvPr>
        </p:nvSpPr>
        <p:spPr>
          <a:xfrm>
            <a:off x="402336" y="1527048"/>
            <a:ext cx="1133856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C4DA98-F5AC-401B-8CDB-D38584CCC19C}"/>
              </a:ext>
            </a:extLst>
          </p:cNvPr>
          <p:cNvSpPr>
            <a:spLocks noGrp="1"/>
          </p:cNvSpPr>
          <p:nvPr>
            <p:ph type="dt" sz="half" idx="10"/>
          </p:nvPr>
        </p:nvSpPr>
        <p:spPr/>
        <p:txBody>
          <a:bodyPr/>
          <a:lstStyle>
            <a:lvl1pPr>
              <a:defRPr/>
            </a:lvl1pPr>
          </a:lstStyle>
          <a:p>
            <a:pPr>
              <a:defRPr/>
            </a:pPr>
            <a:endParaRPr lang="en-US"/>
          </a:p>
        </p:txBody>
      </p:sp>
      <p:sp>
        <p:nvSpPr>
          <p:cNvPr id="5" name="Footer Placeholder 4">
            <a:extLst>
              <a:ext uri="{FF2B5EF4-FFF2-40B4-BE49-F238E27FC236}">
                <a16:creationId xmlns:a16="http://schemas.microsoft.com/office/drawing/2014/main" id="{F918B24E-45CA-4FBE-8781-CDF1B13479D1}"/>
              </a:ext>
            </a:extLst>
          </p:cNvPr>
          <p:cNvSpPr>
            <a:spLocks noGrp="1"/>
          </p:cNvSpPr>
          <p:nvPr>
            <p:ph type="ftr" sz="quarter" idx="11"/>
          </p:nvPr>
        </p:nvSpPr>
        <p:spPr/>
        <p:txBody>
          <a:bodyPr/>
          <a:lstStyle>
            <a:lvl1pPr>
              <a:defRPr/>
            </a:lvl1pPr>
          </a:lstStyle>
          <a:p>
            <a:pPr>
              <a:defRPr/>
            </a:pPr>
            <a:r>
              <a:rPr lang="en-US"/>
              <a:t>priyonodwinugroho@ymail.com</a:t>
            </a:r>
          </a:p>
        </p:txBody>
      </p:sp>
      <p:sp>
        <p:nvSpPr>
          <p:cNvPr id="6" name="Slide Number Placeholder 5">
            <a:extLst>
              <a:ext uri="{FF2B5EF4-FFF2-40B4-BE49-F238E27FC236}">
                <a16:creationId xmlns:a16="http://schemas.microsoft.com/office/drawing/2014/main" id="{E0FE1FC7-0464-49D8-884D-0328C296F06B}"/>
              </a:ext>
            </a:extLst>
          </p:cNvPr>
          <p:cNvSpPr>
            <a:spLocks noGrp="1"/>
          </p:cNvSpPr>
          <p:nvPr>
            <p:ph type="sldNum" sz="quarter" idx="12"/>
          </p:nvPr>
        </p:nvSpPr>
        <p:spPr>
          <a:xfrm>
            <a:off x="5816600" y="1027114"/>
            <a:ext cx="609600" cy="441325"/>
          </a:xfrm>
        </p:spPr>
        <p:txBody>
          <a:bodyPr/>
          <a:lstStyle>
            <a:lvl1pPr>
              <a:defRPr/>
            </a:lvl1pPr>
          </a:lstStyle>
          <a:p>
            <a:fld id="{BC0481EF-957B-4A5F-B3EE-D0B44CAB27EC}" type="slidenum">
              <a:rPr lang="en-US" altLang="en-US"/>
              <a:pPr/>
              <a:t>‹#›</a:t>
            </a:fld>
            <a:endParaRPr lang="en-US" altLang="en-US"/>
          </a:p>
        </p:txBody>
      </p:sp>
    </p:spTree>
    <p:extLst>
      <p:ext uri="{BB962C8B-B14F-4D97-AF65-F5344CB8AC3E}">
        <p14:creationId xmlns:p14="http://schemas.microsoft.com/office/powerpoint/2010/main" val="120643677"/>
      </p:ext>
    </p:extLst>
  </p:cSld>
  <p:clrMapOvr>
    <a:overrideClrMapping bg1="lt1" tx1="dk1" bg2="lt2" tx2="dk2" accent1="accent1" accent2="accent2" accent3="accent3" accent4="accent4" accent5="accent5" accent6="accent6" hlink="hlink" folHlink="folHlink"/>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4" name="Rectangle 19">
            <a:extLst>
              <a:ext uri="{FF2B5EF4-FFF2-40B4-BE49-F238E27FC236}">
                <a16:creationId xmlns:a16="http://schemas.microsoft.com/office/drawing/2014/main" id="{5ADCE10C-259C-4771-A977-314C07E28959}"/>
              </a:ext>
            </a:extLst>
          </p:cNvPr>
          <p:cNvSpPr>
            <a:spLocks noChangeArrowheads="1"/>
          </p:cNvSpPr>
          <p:nvPr/>
        </p:nvSpPr>
        <p:spPr bwMode="white">
          <a:xfrm>
            <a:off x="0" y="0"/>
            <a:ext cx="203200" cy="6858000"/>
          </a:xfrm>
          <a:prstGeom prst="rect">
            <a:avLst/>
          </a:prstGeom>
          <a:solidFill>
            <a:srgbClr val="FFFFFF"/>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sz="1800"/>
          </a:p>
        </p:txBody>
      </p:sp>
      <p:sp>
        <p:nvSpPr>
          <p:cNvPr id="5" name="Rectangle 20">
            <a:extLst>
              <a:ext uri="{FF2B5EF4-FFF2-40B4-BE49-F238E27FC236}">
                <a16:creationId xmlns:a16="http://schemas.microsoft.com/office/drawing/2014/main" id="{53F7A324-3388-4B05-983B-DF8FA340CA6C}"/>
              </a:ext>
            </a:extLst>
          </p:cNvPr>
          <p:cNvSpPr>
            <a:spLocks noChangeArrowheads="1"/>
          </p:cNvSpPr>
          <p:nvPr/>
        </p:nvSpPr>
        <p:spPr bwMode="white">
          <a:xfrm>
            <a:off x="0" y="6705600"/>
            <a:ext cx="12192000" cy="152400"/>
          </a:xfrm>
          <a:prstGeom prst="rect">
            <a:avLst/>
          </a:prstGeom>
          <a:solidFill>
            <a:srgbClr val="FFFFFF"/>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sz="1800"/>
          </a:p>
        </p:txBody>
      </p:sp>
      <p:sp>
        <p:nvSpPr>
          <p:cNvPr id="6" name="Rectangle 23">
            <a:extLst>
              <a:ext uri="{FF2B5EF4-FFF2-40B4-BE49-F238E27FC236}">
                <a16:creationId xmlns:a16="http://schemas.microsoft.com/office/drawing/2014/main" id="{046D1D17-57E2-4EFC-BEE3-423C9987068D}"/>
              </a:ext>
            </a:extLst>
          </p:cNvPr>
          <p:cNvSpPr>
            <a:spLocks noChangeArrowheads="1"/>
          </p:cNvSpPr>
          <p:nvPr/>
        </p:nvSpPr>
        <p:spPr bwMode="white">
          <a:xfrm>
            <a:off x="0" y="0"/>
            <a:ext cx="12192000" cy="152400"/>
          </a:xfrm>
          <a:prstGeom prst="rect">
            <a:avLst/>
          </a:prstGeom>
          <a:solidFill>
            <a:srgbClr val="FFFFFF"/>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sz="1800"/>
          </a:p>
        </p:txBody>
      </p:sp>
      <p:sp>
        <p:nvSpPr>
          <p:cNvPr id="7" name="Rectangle 24">
            <a:extLst>
              <a:ext uri="{FF2B5EF4-FFF2-40B4-BE49-F238E27FC236}">
                <a16:creationId xmlns:a16="http://schemas.microsoft.com/office/drawing/2014/main" id="{BA39D77F-7777-4217-8791-52227CC9F454}"/>
              </a:ext>
            </a:extLst>
          </p:cNvPr>
          <p:cNvSpPr>
            <a:spLocks noChangeArrowheads="1"/>
          </p:cNvSpPr>
          <p:nvPr/>
        </p:nvSpPr>
        <p:spPr bwMode="white">
          <a:xfrm>
            <a:off x="11988800" y="19050"/>
            <a:ext cx="203200" cy="6858000"/>
          </a:xfrm>
          <a:prstGeom prst="rect">
            <a:avLst/>
          </a:prstGeom>
          <a:solidFill>
            <a:srgbClr val="FFFFFF"/>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sz="1800"/>
          </a:p>
        </p:txBody>
      </p:sp>
      <p:sp>
        <p:nvSpPr>
          <p:cNvPr id="8" name="Rectangle 25">
            <a:extLst>
              <a:ext uri="{FF2B5EF4-FFF2-40B4-BE49-F238E27FC236}">
                <a16:creationId xmlns:a16="http://schemas.microsoft.com/office/drawing/2014/main" id="{BDC81BD3-6C92-4EBB-9F42-A41017F0737F}"/>
              </a:ext>
            </a:extLst>
          </p:cNvPr>
          <p:cNvSpPr>
            <a:spLocks noChangeArrowheads="1"/>
          </p:cNvSpPr>
          <p:nvPr/>
        </p:nvSpPr>
        <p:spPr bwMode="white">
          <a:xfrm>
            <a:off x="203200" y="2286000"/>
            <a:ext cx="11777133" cy="304800"/>
          </a:xfrm>
          <a:prstGeom prst="rect">
            <a:avLst/>
          </a:prstGeom>
          <a:solidFill>
            <a:srgbClr val="FFFFFF"/>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sz="1800"/>
          </a:p>
        </p:txBody>
      </p:sp>
      <p:sp>
        <p:nvSpPr>
          <p:cNvPr id="9" name="Rectangle 26">
            <a:extLst>
              <a:ext uri="{FF2B5EF4-FFF2-40B4-BE49-F238E27FC236}">
                <a16:creationId xmlns:a16="http://schemas.microsoft.com/office/drawing/2014/main" id="{A10DE2A4-4DCB-4873-B56A-39A46AFF0FAE}"/>
              </a:ext>
            </a:extLst>
          </p:cNvPr>
          <p:cNvSpPr>
            <a:spLocks noChangeArrowheads="1"/>
          </p:cNvSpPr>
          <p:nvPr/>
        </p:nvSpPr>
        <p:spPr bwMode="auto">
          <a:xfrm>
            <a:off x="207434" y="142875"/>
            <a:ext cx="11777133" cy="2139950"/>
          </a:xfrm>
          <a:prstGeom prst="rect">
            <a:avLst/>
          </a:prstGeom>
          <a:solidFill>
            <a:schemeClr val="accent1"/>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sz="1800"/>
          </a:p>
        </p:txBody>
      </p:sp>
      <p:sp>
        <p:nvSpPr>
          <p:cNvPr id="10" name="Rectangle 9">
            <a:extLst>
              <a:ext uri="{FF2B5EF4-FFF2-40B4-BE49-F238E27FC236}">
                <a16:creationId xmlns:a16="http://schemas.microsoft.com/office/drawing/2014/main" id="{7FD228D4-3E52-4A65-B53F-EA4FE59DAC6B}"/>
              </a:ext>
            </a:extLst>
          </p:cNvPr>
          <p:cNvSpPr>
            <a:spLocks noChangeArrowheads="1"/>
          </p:cNvSpPr>
          <p:nvPr/>
        </p:nvSpPr>
        <p:spPr bwMode="auto">
          <a:xfrm>
            <a:off x="194734" y="6391276"/>
            <a:ext cx="11777133" cy="309563"/>
          </a:xfrm>
          <a:prstGeom prst="rect">
            <a:avLst/>
          </a:prstGeom>
          <a:solidFill>
            <a:schemeClr val="accent3"/>
          </a:solidFill>
          <a:ln w="9525" cap="flat" cmpd="sng" algn="ctr">
            <a:noFill/>
            <a:prstDash val="solid"/>
            <a:miter lim="800000"/>
            <a:headEnd type="none" w="med" len="med"/>
            <a:tailEnd type="none" w="med" len="med"/>
          </a:ln>
          <a:effectLst/>
        </p:spPr>
        <p:txBody>
          <a:bodyPr wrap="none" anchor="ctr"/>
          <a:lstStyle/>
          <a:p>
            <a:pPr>
              <a:defRPr/>
            </a:pPr>
            <a:endParaRPr lang="en-US" sz="1800">
              <a:latin typeface="Arial" charset="0"/>
            </a:endParaRPr>
          </a:p>
        </p:txBody>
      </p:sp>
      <p:sp>
        <p:nvSpPr>
          <p:cNvPr id="11" name="Rectangle 10">
            <a:extLst>
              <a:ext uri="{FF2B5EF4-FFF2-40B4-BE49-F238E27FC236}">
                <a16:creationId xmlns:a16="http://schemas.microsoft.com/office/drawing/2014/main" id="{09C8AE4A-D2D0-4469-B2FA-86CF57849E2A}"/>
              </a:ext>
            </a:extLst>
          </p:cNvPr>
          <p:cNvSpPr>
            <a:spLocks noChangeArrowheads="1"/>
          </p:cNvSpPr>
          <p:nvPr/>
        </p:nvSpPr>
        <p:spPr bwMode="auto">
          <a:xfrm>
            <a:off x="203200" y="152400"/>
            <a:ext cx="11777133" cy="6546850"/>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wrap="none" anchor="ctr"/>
          <a:lstStyle/>
          <a:p>
            <a:pPr>
              <a:defRPr/>
            </a:pPr>
            <a:endParaRPr lang="en-US" sz="1800" dirty="0">
              <a:latin typeface="Arial" charset="0"/>
            </a:endParaRPr>
          </a:p>
        </p:txBody>
      </p:sp>
      <p:sp>
        <p:nvSpPr>
          <p:cNvPr id="12" name="Straight Connector 11">
            <a:extLst>
              <a:ext uri="{FF2B5EF4-FFF2-40B4-BE49-F238E27FC236}">
                <a16:creationId xmlns:a16="http://schemas.microsoft.com/office/drawing/2014/main" id="{9F4BDD88-EA8D-4B38-82C8-F274F6727094}"/>
              </a:ext>
            </a:extLst>
          </p:cNvPr>
          <p:cNvSpPr>
            <a:spLocks noChangeShapeType="1"/>
          </p:cNvSpPr>
          <p:nvPr/>
        </p:nvSpPr>
        <p:spPr bwMode="auto">
          <a:xfrm>
            <a:off x="203200" y="2438400"/>
            <a:ext cx="11777133"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wrap="none" anchor="ctr"/>
          <a:lstStyle/>
          <a:p>
            <a:pPr>
              <a:defRPr/>
            </a:pPr>
            <a:endParaRPr lang="en-US" sz="1800">
              <a:latin typeface="Arial" charset="0"/>
            </a:endParaRPr>
          </a:p>
        </p:txBody>
      </p:sp>
      <p:sp>
        <p:nvSpPr>
          <p:cNvPr id="13" name="Oval 12">
            <a:extLst>
              <a:ext uri="{FF2B5EF4-FFF2-40B4-BE49-F238E27FC236}">
                <a16:creationId xmlns:a16="http://schemas.microsoft.com/office/drawing/2014/main" id="{9ADEFD10-0F99-449F-A1B3-68BEB5A8A5AE}"/>
              </a:ext>
            </a:extLst>
          </p:cNvPr>
          <p:cNvSpPr/>
          <p:nvPr/>
        </p:nvSpPr>
        <p:spPr>
          <a:xfrm>
            <a:off x="5689600" y="2114550"/>
            <a:ext cx="8128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sz="1800"/>
          </a:p>
        </p:txBody>
      </p:sp>
      <p:sp>
        <p:nvSpPr>
          <p:cNvPr id="14" name="Oval 13">
            <a:extLst>
              <a:ext uri="{FF2B5EF4-FFF2-40B4-BE49-F238E27FC236}">
                <a16:creationId xmlns:a16="http://schemas.microsoft.com/office/drawing/2014/main" id="{3879183A-20C3-4C4D-BEB3-CF8B67A751A0}"/>
              </a:ext>
            </a:extLst>
          </p:cNvPr>
          <p:cNvSpPr/>
          <p:nvPr/>
        </p:nvSpPr>
        <p:spPr>
          <a:xfrm>
            <a:off x="5816600" y="2209800"/>
            <a:ext cx="558800" cy="420688"/>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sz="1800"/>
          </a:p>
        </p:txBody>
      </p:sp>
      <p:sp>
        <p:nvSpPr>
          <p:cNvPr id="3" name="Text Placeholder 2"/>
          <p:cNvSpPr>
            <a:spLocks noGrp="1"/>
          </p:cNvSpPr>
          <p:nvPr>
            <p:ph type="body" idx="1"/>
          </p:nvPr>
        </p:nvSpPr>
        <p:spPr>
          <a:xfrm>
            <a:off x="1824568" y="2743200"/>
            <a:ext cx="8640232" cy="1673225"/>
          </a:xfrm>
        </p:spPr>
        <p:txBody>
          <a:bodyPr/>
          <a:lstStyle>
            <a:lvl1pPr marL="0" indent="0" algn="ctr">
              <a:buNone/>
              <a:defRPr sz="1600" b="1" cap="all" spc="250" baseline="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2" name="Title 1"/>
          <p:cNvSpPr>
            <a:spLocks noGrp="1"/>
          </p:cNvSpPr>
          <p:nvPr>
            <p:ph type="title"/>
          </p:nvPr>
        </p:nvSpPr>
        <p:spPr>
          <a:xfrm>
            <a:off x="963084" y="533400"/>
            <a:ext cx="10363200" cy="1524000"/>
          </a:xfrm>
        </p:spPr>
        <p:txBody>
          <a:bodyPr/>
          <a:lstStyle>
            <a:lvl1pPr algn="ctr">
              <a:buNone/>
              <a:defRPr sz="4200" b="0" cap="none" baseline="0">
                <a:solidFill>
                  <a:srgbClr val="FFFFFF"/>
                </a:solidFill>
              </a:defRPr>
            </a:lvl1pPr>
          </a:lstStyle>
          <a:p>
            <a:r>
              <a:rPr lang="en-US"/>
              <a:t>Click to edit Master title style</a:t>
            </a:r>
          </a:p>
        </p:txBody>
      </p:sp>
      <p:sp>
        <p:nvSpPr>
          <p:cNvPr id="15" name="Footer Placeholder 4">
            <a:extLst>
              <a:ext uri="{FF2B5EF4-FFF2-40B4-BE49-F238E27FC236}">
                <a16:creationId xmlns:a16="http://schemas.microsoft.com/office/drawing/2014/main" id="{76122247-A079-41FD-96D6-4A7E55A821EF}"/>
              </a:ext>
            </a:extLst>
          </p:cNvPr>
          <p:cNvSpPr>
            <a:spLocks noGrp="1"/>
          </p:cNvSpPr>
          <p:nvPr>
            <p:ph type="ftr" sz="quarter" idx="10"/>
          </p:nvPr>
        </p:nvSpPr>
        <p:spPr/>
        <p:txBody>
          <a:bodyPr/>
          <a:lstStyle>
            <a:lvl1pPr>
              <a:defRPr/>
            </a:lvl1pPr>
          </a:lstStyle>
          <a:p>
            <a:pPr>
              <a:defRPr/>
            </a:pPr>
            <a:r>
              <a:rPr lang="en-US"/>
              <a:t>priyonodwinugroho@ymail.com</a:t>
            </a:r>
          </a:p>
        </p:txBody>
      </p:sp>
      <p:sp>
        <p:nvSpPr>
          <p:cNvPr id="16" name="Date Placeholder 3">
            <a:extLst>
              <a:ext uri="{FF2B5EF4-FFF2-40B4-BE49-F238E27FC236}">
                <a16:creationId xmlns:a16="http://schemas.microsoft.com/office/drawing/2014/main" id="{D83157B4-0404-4EDD-B6EC-8801A2BB56E6}"/>
              </a:ext>
            </a:extLst>
          </p:cNvPr>
          <p:cNvSpPr>
            <a:spLocks noGrp="1"/>
          </p:cNvSpPr>
          <p:nvPr>
            <p:ph type="dt" sz="half" idx="11"/>
          </p:nvPr>
        </p:nvSpPr>
        <p:spPr/>
        <p:txBody>
          <a:bodyPr/>
          <a:lstStyle>
            <a:lvl1pPr>
              <a:defRPr/>
            </a:lvl1pPr>
          </a:lstStyle>
          <a:p>
            <a:pPr>
              <a:defRPr/>
            </a:pPr>
            <a:endParaRPr lang="en-US"/>
          </a:p>
        </p:txBody>
      </p:sp>
      <p:sp>
        <p:nvSpPr>
          <p:cNvPr id="17" name="Slide Number Placeholder 5">
            <a:extLst>
              <a:ext uri="{FF2B5EF4-FFF2-40B4-BE49-F238E27FC236}">
                <a16:creationId xmlns:a16="http://schemas.microsoft.com/office/drawing/2014/main" id="{DAB0DFD1-F431-43DF-9172-A9E3C43D4F5A}"/>
              </a:ext>
            </a:extLst>
          </p:cNvPr>
          <p:cNvSpPr>
            <a:spLocks noGrp="1"/>
          </p:cNvSpPr>
          <p:nvPr>
            <p:ph type="sldNum" sz="quarter" idx="12"/>
          </p:nvPr>
        </p:nvSpPr>
        <p:spPr>
          <a:xfrm>
            <a:off x="5791200" y="2198689"/>
            <a:ext cx="609600" cy="441325"/>
          </a:xfrm>
        </p:spPr>
        <p:txBody>
          <a:bodyPr/>
          <a:lstStyle>
            <a:lvl1pPr>
              <a:defRPr/>
            </a:lvl1pPr>
          </a:lstStyle>
          <a:p>
            <a:fld id="{B6949288-F1CC-48D9-8063-0003EAEDB9D8}" type="slidenum">
              <a:rPr lang="en-US" altLang="en-US"/>
              <a:pPr/>
              <a:t>‹#›</a:t>
            </a:fld>
            <a:endParaRPr lang="en-US" altLang="en-US"/>
          </a:p>
        </p:txBody>
      </p:sp>
    </p:spTree>
    <p:extLst>
      <p:ext uri="{BB962C8B-B14F-4D97-AF65-F5344CB8AC3E}">
        <p14:creationId xmlns:p14="http://schemas.microsoft.com/office/powerpoint/2010/main" val="2301228841"/>
      </p:ext>
    </p:extLst>
  </p:cSld>
  <p:clrMapOvr>
    <a:overrideClrMapping bg1="lt1" tx1="dk1" bg2="lt2" tx2="dk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chemeClr val="bg2"/>
        </a:solidFill>
        <a:effectLst/>
      </p:bgPr>
    </p:bg>
    <p:spTree>
      <p:nvGrpSpPr>
        <p:cNvPr id="1" name=""/>
        <p:cNvGrpSpPr/>
        <p:nvPr/>
      </p:nvGrpSpPr>
      <p:grpSpPr>
        <a:xfrm>
          <a:off x="0" y="0"/>
          <a:ext cx="0" cy="0"/>
          <a:chOff x="0" y="0"/>
          <a:chExt cx="0" cy="0"/>
        </a:xfrm>
      </p:grpSpPr>
      <p:sp>
        <p:nvSpPr>
          <p:cNvPr id="5" name="Straight Connector 19">
            <a:extLst>
              <a:ext uri="{FF2B5EF4-FFF2-40B4-BE49-F238E27FC236}">
                <a16:creationId xmlns:a16="http://schemas.microsoft.com/office/drawing/2014/main" id="{9BF0C300-6100-4E55-9813-6351FA13A4D3}"/>
              </a:ext>
            </a:extLst>
          </p:cNvPr>
          <p:cNvSpPr>
            <a:spLocks noChangeShapeType="1"/>
          </p:cNvSpPr>
          <p:nvPr/>
        </p:nvSpPr>
        <p:spPr bwMode="auto">
          <a:xfrm flipV="1">
            <a:off x="6083301" y="1576388"/>
            <a:ext cx="12700" cy="4818062"/>
          </a:xfrm>
          <a:prstGeom prst="line">
            <a:avLst/>
          </a:prstGeom>
          <a:noFill/>
          <a:ln w="9525" algn="ctr">
            <a:solidFill>
              <a:schemeClr val="tx2"/>
            </a:solidFill>
            <a:prstDash val="sysDash"/>
            <a:round/>
            <a:headEnd/>
            <a:tailEnd/>
          </a:ln>
          <a:extLst>
            <a:ext uri="{909E8E84-426E-40DD-AFC4-6F175D3DCCD1}">
              <a14:hiddenFill xmlns:a14="http://schemas.microsoft.com/office/drawing/2010/main">
                <a:noFill/>
              </a14:hiddenFill>
            </a:ext>
          </a:extLst>
        </p:spPr>
        <p:txBody>
          <a:bodyPr wrap="none" anchor="ctr"/>
          <a:lstStyle/>
          <a:p>
            <a:endParaRPr lang="en-ID" sz="1800"/>
          </a:p>
        </p:txBody>
      </p:sp>
      <p:sp>
        <p:nvSpPr>
          <p:cNvPr id="2" name="Title 1"/>
          <p:cNvSpPr>
            <a:spLocks noGrp="1"/>
          </p:cNvSpPr>
          <p:nvPr>
            <p:ph type="title"/>
          </p:nvPr>
        </p:nvSpPr>
        <p:spPr>
          <a:xfrm>
            <a:off x="402336" y="228600"/>
            <a:ext cx="11379200" cy="758952"/>
          </a:xfrm>
        </p:spPr>
        <p:txBody>
          <a:bodyPr/>
          <a:lstStyle/>
          <a:p>
            <a:r>
              <a:rPr lang="en-US"/>
              <a:t>Click to edit Master title style</a:t>
            </a:r>
          </a:p>
        </p:txBody>
      </p:sp>
      <p:sp>
        <p:nvSpPr>
          <p:cNvPr id="10" name="Content Placeholder 9"/>
          <p:cNvSpPr>
            <a:spLocks noGrp="1"/>
          </p:cNvSpPr>
          <p:nvPr>
            <p:ph sz="half" idx="1"/>
          </p:nvPr>
        </p:nvSpPr>
        <p:spPr>
          <a:xfrm>
            <a:off x="402336" y="1371600"/>
            <a:ext cx="5384800" cy="4681728"/>
          </a:xfrm>
        </p:spPr>
        <p:txBody>
          <a:bodyPr/>
          <a:lstStyle>
            <a:lvl1pPr>
              <a:defRPr sz="25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11"/>
          <p:cNvSpPr>
            <a:spLocks noGrp="1"/>
          </p:cNvSpPr>
          <p:nvPr>
            <p:ph sz="half" idx="2"/>
          </p:nvPr>
        </p:nvSpPr>
        <p:spPr>
          <a:xfrm>
            <a:off x="6400800" y="1371600"/>
            <a:ext cx="5384800" cy="4681728"/>
          </a:xfrm>
        </p:spPr>
        <p:txBody>
          <a:bodyPr/>
          <a:lstStyle>
            <a:lvl1pPr>
              <a:defRPr sz="25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4">
            <a:extLst>
              <a:ext uri="{FF2B5EF4-FFF2-40B4-BE49-F238E27FC236}">
                <a16:creationId xmlns:a16="http://schemas.microsoft.com/office/drawing/2014/main" id="{33F6F806-6D27-4EB7-96A9-1857AB237791}"/>
              </a:ext>
            </a:extLst>
          </p:cNvPr>
          <p:cNvSpPr>
            <a:spLocks noGrp="1"/>
          </p:cNvSpPr>
          <p:nvPr>
            <p:ph type="dt" sz="half" idx="10"/>
          </p:nvPr>
        </p:nvSpPr>
        <p:spPr>
          <a:xfrm>
            <a:off x="7721601" y="6410326"/>
            <a:ext cx="4059767" cy="365125"/>
          </a:xfrm>
        </p:spPr>
        <p:txBody>
          <a:bodyPr/>
          <a:lstStyle>
            <a:lvl1pPr>
              <a:defRPr/>
            </a:lvl1pPr>
          </a:lstStyle>
          <a:p>
            <a:pPr>
              <a:defRPr/>
            </a:pPr>
            <a:endParaRPr lang="en-US"/>
          </a:p>
        </p:txBody>
      </p:sp>
      <p:sp>
        <p:nvSpPr>
          <p:cNvPr id="7" name="Footer Placeholder 5">
            <a:extLst>
              <a:ext uri="{FF2B5EF4-FFF2-40B4-BE49-F238E27FC236}">
                <a16:creationId xmlns:a16="http://schemas.microsoft.com/office/drawing/2014/main" id="{744B2A18-B51F-47A4-B59D-27A5270DC039}"/>
              </a:ext>
            </a:extLst>
          </p:cNvPr>
          <p:cNvSpPr>
            <a:spLocks noGrp="1"/>
          </p:cNvSpPr>
          <p:nvPr>
            <p:ph type="ftr" sz="quarter" idx="11"/>
          </p:nvPr>
        </p:nvSpPr>
        <p:spPr/>
        <p:txBody>
          <a:bodyPr/>
          <a:lstStyle>
            <a:lvl1pPr>
              <a:defRPr/>
            </a:lvl1pPr>
          </a:lstStyle>
          <a:p>
            <a:pPr>
              <a:defRPr/>
            </a:pPr>
            <a:r>
              <a:rPr lang="en-US"/>
              <a:t>priyonodwinugroho@ymail.com</a:t>
            </a:r>
          </a:p>
        </p:txBody>
      </p:sp>
      <p:sp>
        <p:nvSpPr>
          <p:cNvPr id="8" name="Slide Number Placeholder 6">
            <a:extLst>
              <a:ext uri="{FF2B5EF4-FFF2-40B4-BE49-F238E27FC236}">
                <a16:creationId xmlns:a16="http://schemas.microsoft.com/office/drawing/2014/main" id="{27678FB0-E8EC-4850-873C-053B0DD6DF44}"/>
              </a:ext>
            </a:extLst>
          </p:cNvPr>
          <p:cNvSpPr>
            <a:spLocks noGrp="1"/>
          </p:cNvSpPr>
          <p:nvPr>
            <p:ph type="sldNum" sz="quarter" idx="12"/>
          </p:nvPr>
        </p:nvSpPr>
        <p:spPr/>
        <p:txBody>
          <a:bodyPr/>
          <a:lstStyle>
            <a:lvl1pPr>
              <a:defRPr/>
            </a:lvl1pPr>
          </a:lstStyle>
          <a:p>
            <a:fld id="{D4A837E0-8972-49E7-80D0-5E7C07314DB7}" type="slidenum">
              <a:rPr lang="en-US" altLang="en-US"/>
              <a:pPr/>
              <a:t>‹#›</a:t>
            </a:fld>
            <a:endParaRPr lang="en-US" altLang="en-US"/>
          </a:p>
        </p:txBody>
      </p:sp>
    </p:spTree>
    <p:extLst>
      <p:ext uri="{BB962C8B-B14F-4D97-AF65-F5344CB8AC3E}">
        <p14:creationId xmlns:p14="http://schemas.microsoft.com/office/powerpoint/2010/main" val="1856887732"/>
      </p:ext>
    </p:extLst>
  </p:cSld>
  <p:clrMapOvr>
    <a:overrideClrMapping bg1="lt1" tx1="dk1" bg2="lt2" tx2="dk2" accent1="accent1" accent2="accent2" accent3="accent3" accent4="accent4" accent5="accent5" accent6="accent6" hlink="hlink" folHlink="folHlink"/>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twoTxTwoObj" preserve="1">
  <p:cSld name="Comparison">
    <p:bg>
      <p:bgPr>
        <a:solidFill>
          <a:schemeClr val="bg2"/>
        </a:solidFill>
        <a:effectLst/>
      </p:bgPr>
    </p:bg>
    <p:spTree>
      <p:nvGrpSpPr>
        <p:cNvPr id="1" name=""/>
        <p:cNvGrpSpPr/>
        <p:nvPr/>
      </p:nvGrpSpPr>
      <p:grpSpPr>
        <a:xfrm>
          <a:off x="0" y="0"/>
          <a:ext cx="0" cy="0"/>
          <a:chOff x="0" y="0"/>
          <a:chExt cx="0" cy="0"/>
        </a:xfrm>
      </p:grpSpPr>
      <p:sp>
        <p:nvSpPr>
          <p:cNvPr id="7" name="Straight Connector 19">
            <a:extLst>
              <a:ext uri="{FF2B5EF4-FFF2-40B4-BE49-F238E27FC236}">
                <a16:creationId xmlns:a16="http://schemas.microsoft.com/office/drawing/2014/main" id="{6496518F-4F92-478D-B589-679C5B9442E0}"/>
              </a:ext>
            </a:extLst>
          </p:cNvPr>
          <p:cNvSpPr>
            <a:spLocks noChangeShapeType="1"/>
          </p:cNvSpPr>
          <p:nvPr/>
        </p:nvSpPr>
        <p:spPr bwMode="auto">
          <a:xfrm flipV="1">
            <a:off x="6096000" y="2200276"/>
            <a:ext cx="0" cy="4187825"/>
          </a:xfrm>
          <a:prstGeom prst="line">
            <a:avLst/>
          </a:prstGeom>
          <a:noFill/>
          <a:ln w="9525" algn="ctr">
            <a:solidFill>
              <a:schemeClr val="tx2"/>
            </a:solidFill>
            <a:prstDash val="sysDash"/>
            <a:round/>
            <a:headEnd/>
            <a:tailEnd/>
          </a:ln>
          <a:extLst>
            <a:ext uri="{909E8E84-426E-40DD-AFC4-6F175D3DCCD1}">
              <a14:hiddenFill xmlns:a14="http://schemas.microsoft.com/office/drawing/2010/main">
                <a:noFill/>
              </a14:hiddenFill>
            </a:ext>
          </a:extLst>
        </p:spPr>
        <p:txBody>
          <a:bodyPr wrap="none" anchor="ctr"/>
          <a:lstStyle/>
          <a:p>
            <a:endParaRPr lang="en-ID" sz="1800"/>
          </a:p>
        </p:txBody>
      </p:sp>
      <p:sp>
        <p:nvSpPr>
          <p:cNvPr id="8" name="Rectangle 20">
            <a:extLst>
              <a:ext uri="{FF2B5EF4-FFF2-40B4-BE49-F238E27FC236}">
                <a16:creationId xmlns:a16="http://schemas.microsoft.com/office/drawing/2014/main" id="{2B5E26C5-A672-42C2-A8A8-7B05A86BB199}"/>
              </a:ext>
            </a:extLst>
          </p:cNvPr>
          <p:cNvSpPr>
            <a:spLocks noChangeArrowheads="1"/>
          </p:cNvSpPr>
          <p:nvPr/>
        </p:nvSpPr>
        <p:spPr bwMode="white">
          <a:xfrm>
            <a:off x="0" y="0"/>
            <a:ext cx="12192000" cy="1447800"/>
          </a:xfrm>
          <a:prstGeom prst="rect">
            <a:avLst/>
          </a:prstGeom>
          <a:solidFill>
            <a:srgbClr val="FFFFFF"/>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sz="1800"/>
          </a:p>
        </p:txBody>
      </p:sp>
      <p:sp>
        <p:nvSpPr>
          <p:cNvPr id="9" name="Rectangle 23">
            <a:extLst>
              <a:ext uri="{FF2B5EF4-FFF2-40B4-BE49-F238E27FC236}">
                <a16:creationId xmlns:a16="http://schemas.microsoft.com/office/drawing/2014/main" id="{2577760C-B901-4284-98DC-443665CCFC77}"/>
              </a:ext>
            </a:extLst>
          </p:cNvPr>
          <p:cNvSpPr>
            <a:spLocks noChangeArrowheads="1"/>
          </p:cNvSpPr>
          <p:nvPr/>
        </p:nvSpPr>
        <p:spPr bwMode="white">
          <a:xfrm>
            <a:off x="0" y="6705600"/>
            <a:ext cx="12192000" cy="152400"/>
          </a:xfrm>
          <a:prstGeom prst="rect">
            <a:avLst/>
          </a:prstGeom>
          <a:solidFill>
            <a:srgbClr val="FFFFFF"/>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sz="1800"/>
          </a:p>
        </p:txBody>
      </p:sp>
      <p:sp>
        <p:nvSpPr>
          <p:cNvPr id="10" name="Rectangle 24">
            <a:extLst>
              <a:ext uri="{FF2B5EF4-FFF2-40B4-BE49-F238E27FC236}">
                <a16:creationId xmlns:a16="http://schemas.microsoft.com/office/drawing/2014/main" id="{D1211480-D60D-4D59-A6F5-B4AFE1C07EDB}"/>
              </a:ext>
            </a:extLst>
          </p:cNvPr>
          <p:cNvSpPr>
            <a:spLocks noChangeArrowheads="1"/>
          </p:cNvSpPr>
          <p:nvPr/>
        </p:nvSpPr>
        <p:spPr bwMode="white">
          <a:xfrm>
            <a:off x="0" y="0"/>
            <a:ext cx="203200" cy="6858000"/>
          </a:xfrm>
          <a:prstGeom prst="rect">
            <a:avLst/>
          </a:prstGeom>
          <a:solidFill>
            <a:srgbClr val="FFFFFF"/>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sz="1800"/>
          </a:p>
        </p:txBody>
      </p:sp>
      <p:sp>
        <p:nvSpPr>
          <p:cNvPr id="11" name="Rectangle 25">
            <a:extLst>
              <a:ext uri="{FF2B5EF4-FFF2-40B4-BE49-F238E27FC236}">
                <a16:creationId xmlns:a16="http://schemas.microsoft.com/office/drawing/2014/main" id="{22A85B28-D05B-46AC-AD4D-0A1CB6DD303D}"/>
              </a:ext>
            </a:extLst>
          </p:cNvPr>
          <p:cNvSpPr>
            <a:spLocks noChangeArrowheads="1"/>
          </p:cNvSpPr>
          <p:nvPr/>
        </p:nvSpPr>
        <p:spPr bwMode="white">
          <a:xfrm>
            <a:off x="11988800" y="0"/>
            <a:ext cx="203200" cy="6858000"/>
          </a:xfrm>
          <a:prstGeom prst="rect">
            <a:avLst/>
          </a:prstGeom>
          <a:solidFill>
            <a:srgbClr val="FFFFFF"/>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sz="1800"/>
          </a:p>
        </p:txBody>
      </p:sp>
      <p:sp>
        <p:nvSpPr>
          <p:cNvPr id="12" name="Rectangle 11">
            <a:extLst>
              <a:ext uri="{FF2B5EF4-FFF2-40B4-BE49-F238E27FC236}">
                <a16:creationId xmlns:a16="http://schemas.microsoft.com/office/drawing/2014/main" id="{6E690369-1530-41B5-9BAC-0D4A1B68E47A}"/>
              </a:ext>
            </a:extLst>
          </p:cNvPr>
          <p:cNvSpPr/>
          <p:nvPr/>
        </p:nvSpPr>
        <p:spPr>
          <a:xfrm>
            <a:off x="203200" y="1371600"/>
            <a:ext cx="11777133" cy="914400"/>
          </a:xfrm>
          <a:prstGeom prst="rect">
            <a:avLst/>
          </a:prstGeom>
          <a:solidFill>
            <a:schemeClr val="accent1"/>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sz="1800"/>
          </a:p>
        </p:txBody>
      </p:sp>
      <p:sp>
        <p:nvSpPr>
          <p:cNvPr id="13" name="Rectangle 12">
            <a:extLst>
              <a:ext uri="{FF2B5EF4-FFF2-40B4-BE49-F238E27FC236}">
                <a16:creationId xmlns:a16="http://schemas.microsoft.com/office/drawing/2014/main" id="{19264A82-486C-46A3-827C-428B258B8F83}"/>
              </a:ext>
            </a:extLst>
          </p:cNvPr>
          <p:cNvSpPr>
            <a:spLocks noChangeArrowheads="1"/>
          </p:cNvSpPr>
          <p:nvPr/>
        </p:nvSpPr>
        <p:spPr bwMode="auto">
          <a:xfrm>
            <a:off x="194734" y="6391275"/>
            <a:ext cx="11777133" cy="311150"/>
          </a:xfrm>
          <a:prstGeom prst="rect">
            <a:avLst/>
          </a:prstGeom>
          <a:solidFill>
            <a:schemeClr val="accent3"/>
          </a:solidFill>
          <a:ln w="9525" cap="flat" cmpd="sng" algn="ctr">
            <a:noFill/>
            <a:prstDash val="solid"/>
            <a:miter lim="800000"/>
            <a:headEnd type="none" w="med" len="med"/>
            <a:tailEnd type="none" w="med" len="med"/>
          </a:ln>
          <a:effectLst/>
        </p:spPr>
        <p:txBody>
          <a:bodyPr wrap="none" anchor="ctr"/>
          <a:lstStyle/>
          <a:p>
            <a:pPr>
              <a:defRPr/>
            </a:pPr>
            <a:endParaRPr lang="en-US" sz="1800">
              <a:latin typeface="Arial" charset="0"/>
            </a:endParaRPr>
          </a:p>
        </p:txBody>
      </p:sp>
      <p:sp>
        <p:nvSpPr>
          <p:cNvPr id="14" name="Straight Connector 13">
            <a:extLst>
              <a:ext uri="{FF2B5EF4-FFF2-40B4-BE49-F238E27FC236}">
                <a16:creationId xmlns:a16="http://schemas.microsoft.com/office/drawing/2014/main" id="{6AC4E3E3-06A6-4292-B13B-275F319B101A}"/>
              </a:ext>
            </a:extLst>
          </p:cNvPr>
          <p:cNvSpPr>
            <a:spLocks noChangeShapeType="1"/>
          </p:cNvSpPr>
          <p:nvPr/>
        </p:nvSpPr>
        <p:spPr bwMode="auto">
          <a:xfrm>
            <a:off x="203200" y="1279525"/>
            <a:ext cx="11777133"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wrap="none" anchor="ctr"/>
          <a:lstStyle/>
          <a:p>
            <a:pPr>
              <a:defRPr/>
            </a:pPr>
            <a:endParaRPr lang="en-US" sz="1800">
              <a:latin typeface="Arial" charset="0"/>
            </a:endParaRPr>
          </a:p>
        </p:txBody>
      </p:sp>
      <p:sp>
        <p:nvSpPr>
          <p:cNvPr id="15" name="Rectangle 14">
            <a:extLst>
              <a:ext uri="{FF2B5EF4-FFF2-40B4-BE49-F238E27FC236}">
                <a16:creationId xmlns:a16="http://schemas.microsoft.com/office/drawing/2014/main" id="{5CB36B7E-FA2A-441A-986D-E107783A29E0}"/>
              </a:ext>
            </a:extLst>
          </p:cNvPr>
          <p:cNvSpPr>
            <a:spLocks noChangeArrowheads="1"/>
          </p:cNvSpPr>
          <p:nvPr/>
        </p:nvSpPr>
        <p:spPr bwMode="auto">
          <a:xfrm>
            <a:off x="203200" y="155575"/>
            <a:ext cx="11777133" cy="6546850"/>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wrap="none" anchor="ctr"/>
          <a:lstStyle/>
          <a:p>
            <a:pPr>
              <a:defRPr/>
            </a:pPr>
            <a:endParaRPr lang="en-US" sz="1800" dirty="0">
              <a:latin typeface="Arial" charset="0"/>
            </a:endParaRPr>
          </a:p>
        </p:txBody>
      </p:sp>
      <p:sp>
        <p:nvSpPr>
          <p:cNvPr id="16" name="Oval 15">
            <a:extLst>
              <a:ext uri="{FF2B5EF4-FFF2-40B4-BE49-F238E27FC236}">
                <a16:creationId xmlns:a16="http://schemas.microsoft.com/office/drawing/2014/main" id="{4139DBB6-86DE-4388-9EDD-D73196B1016C}"/>
              </a:ext>
            </a:extLst>
          </p:cNvPr>
          <p:cNvSpPr/>
          <p:nvPr/>
        </p:nvSpPr>
        <p:spPr>
          <a:xfrm>
            <a:off x="5689600" y="955675"/>
            <a:ext cx="8128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sz="1800"/>
          </a:p>
        </p:txBody>
      </p:sp>
      <p:sp>
        <p:nvSpPr>
          <p:cNvPr id="17" name="Oval 16">
            <a:extLst>
              <a:ext uri="{FF2B5EF4-FFF2-40B4-BE49-F238E27FC236}">
                <a16:creationId xmlns:a16="http://schemas.microsoft.com/office/drawing/2014/main" id="{5CD8CA38-DC8E-42CD-8241-B2532F5277E7}"/>
              </a:ext>
            </a:extLst>
          </p:cNvPr>
          <p:cNvSpPr/>
          <p:nvPr/>
        </p:nvSpPr>
        <p:spPr>
          <a:xfrm>
            <a:off x="5816600" y="1050925"/>
            <a:ext cx="558800" cy="420688"/>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sz="1800"/>
          </a:p>
        </p:txBody>
      </p:sp>
      <p:sp>
        <p:nvSpPr>
          <p:cNvPr id="3" name="Text Placeholder 2"/>
          <p:cNvSpPr>
            <a:spLocks noGrp="1"/>
          </p:cNvSpPr>
          <p:nvPr>
            <p:ph type="body" idx="1"/>
          </p:nvPr>
        </p:nvSpPr>
        <p:spPr>
          <a:xfrm>
            <a:off x="402336" y="1524000"/>
            <a:ext cx="5386917" cy="732974"/>
          </a:xfrm>
          <a:noFill/>
          <a:ln w="15875" cap="rnd" cmpd="sng" algn="ctr">
            <a:noFill/>
            <a:prstDash val="solid"/>
          </a:ln>
        </p:spPr>
        <p:style>
          <a:lnRef idx="3">
            <a:schemeClr val="lt1"/>
          </a:lnRef>
          <a:fillRef idx="1">
            <a:schemeClr val="accent1"/>
          </a:fillRef>
          <a:effectRef idx="1">
            <a:schemeClr val="accent1"/>
          </a:effectRef>
          <a:fontRef idx="minor">
            <a:schemeClr val="lt1"/>
          </a:fontRef>
        </p:style>
        <p:txBody>
          <a:bodyPr anchor="ctr">
            <a:noAutofit/>
          </a:bodyPr>
          <a:lstStyle>
            <a:lvl1pPr marL="0" indent="0">
              <a:buNone/>
              <a:defRPr lang="en-US" sz="2200" b="1" dirty="0" smtClean="0">
                <a:solidFill>
                  <a:srgbClr val="FFFFFF"/>
                </a:solidFill>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4" name="Text Placeholder 3"/>
          <p:cNvSpPr>
            <a:spLocks noGrp="1"/>
          </p:cNvSpPr>
          <p:nvPr>
            <p:ph type="body" sz="half" idx="3"/>
          </p:nvPr>
        </p:nvSpPr>
        <p:spPr>
          <a:xfrm>
            <a:off x="6388441" y="1524000"/>
            <a:ext cx="5389033" cy="731520"/>
          </a:xfrm>
          <a:noFill/>
          <a:ln w="15875" cap="rnd" cmpd="sng" algn="ctr">
            <a:noFill/>
            <a:prstDash val="solid"/>
          </a:ln>
        </p:spPr>
        <p:style>
          <a:lnRef idx="3">
            <a:schemeClr val="lt1"/>
          </a:lnRef>
          <a:fillRef idx="1">
            <a:schemeClr val="accent2"/>
          </a:fillRef>
          <a:effectRef idx="1">
            <a:schemeClr val="accent2"/>
          </a:effectRef>
          <a:fontRef idx="minor">
            <a:schemeClr val="lt1"/>
          </a:fontRef>
        </p:style>
        <p:txBody>
          <a:bodyPr anchor="ctr">
            <a:noAutofit/>
          </a:bodyPr>
          <a:lstStyle>
            <a:lvl1pPr marL="0" indent="0">
              <a:buNone/>
              <a:defRPr sz="2200" b="1"/>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24" name="Content Placeholder 23"/>
          <p:cNvSpPr>
            <a:spLocks noGrp="1"/>
          </p:cNvSpPr>
          <p:nvPr>
            <p:ph sz="quarter" idx="2"/>
          </p:nvPr>
        </p:nvSpPr>
        <p:spPr>
          <a:xfrm>
            <a:off x="402336" y="2471383"/>
            <a:ext cx="5388864" cy="38184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Content Placeholder 25"/>
          <p:cNvSpPr>
            <a:spLocks noGrp="1"/>
          </p:cNvSpPr>
          <p:nvPr>
            <p:ph sz="quarter" idx="4"/>
          </p:nvPr>
        </p:nvSpPr>
        <p:spPr>
          <a:xfrm>
            <a:off x="6400800" y="2471383"/>
            <a:ext cx="5384800" cy="38221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itle 22"/>
          <p:cNvSpPr>
            <a:spLocks noGrp="1"/>
          </p:cNvSpPr>
          <p:nvPr>
            <p:ph type="title"/>
          </p:nvPr>
        </p:nvSpPr>
        <p:spPr/>
        <p:txBody>
          <a:bodyPr rtlCol="0"/>
          <a:lstStyle/>
          <a:p>
            <a:r>
              <a:rPr lang="en-US"/>
              <a:t>Click to edit Master title style</a:t>
            </a:r>
          </a:p>
        </p:txBody>
      </p:sp>
      <p:sp>
        <p:nvSpPr>
          <p:cNvPr id="18" name="Date Placeholder 6">
            <a:extLst>
              <a:ext uri="{FF2B5EF4-FFF2-40B4-BE49-F238E27FC236}">
                <a16:creationId xmlns:a16="http://schemas.microsoft.com/office/drawing/2014/main" id="{71D7B1C0-D06F-4459-A7FE-66D9108E70E4}"/>
              </a:ext>
            </a:extLst>
          </p:cNvPr>
          <p:cNvSpPr>
            <a:spLocks noGrp="1"/>
          </p:cNvSpPr>
          <p:nvPr>
            <p:ph type="dt" sz="half" idx="10"/>
          </p:nvPr>
        </p:nvSpPr>
        <p:spPr/>
        <p:txBody>
          <a:bodyPr/>
          <a:lstStyle>
            <a:lvl1pPr>
              <a:defRPr/>
            </a:lvl1pPr>
          </a:lstStyle>
          <a:p>
            <a:pPr>
              <a:defRPr/>
            </a:pPr>
            <a:endParaRPr lang="en-US"/>
          </a:p>
        </p:txBody>
      </p:sp>
      <p:sp>
        <p:nvSpPr>
          <p:cNvPr id="19" name="Footer Placeholder 7">
            <a:extLst>
              <a:ext uri="{FF2B5EF4-FFF2-40B4-BE49-F238E27FC236}">
                <a16:creationId xmlns:a16="http://schemas.microsoft.com/office/drawing/2014/main" id="{5E17CFA1-BE4F-4DB5-8E5C-199234122FDF}"/>
              </a:ext>
            </a:extLst>
          </p:cNvPr>
          <p:cNvSpPr>
            <a:spLocks noGrp="1"/>
          </p:cNvSpPr>
          <p:nvPr>
            <p:ph type="ftr" sz="quarter" idx="11"/>
          </p:nvPr>
        </p:nvSpPr>
        <p:spPr>
          <a:xfrm>
            <a:off x="406400" y="6410326"/>
            <a:ext cx="4775200" cy="365125"/>
          </a:xfrm>
        </p:spPr>
        <p:txBody>
          <a:bodyPr/>
          <a:lstStyle>
            <a:lvl1pPr>
              <a:defRPr/>
            </a:lvl1pPr>
          </a:lstStyle>
          <a:p>
            <a:pPr>
              <a:defRPr/>
            </a:pPr>
            <a:r>
              <a:rPr lang="en-US"/>
              <a:t>priyonodwinugroho@ymail.com</a:t>
            </a:r>
          </a:p>
        </p:txBody>
      </p:sp>
      <p:sp>
        <p:nvSpPr>
          <p:cNvPr id="20" name="Slide Number Placeholder 8">
            <a:extLst>
              <a:ext uri="{FF2B5EF4-FFF2-40B4-BE49-F238E27FC236}">
                <a16:creationId xmlns:a16="http://schemas.microsoft.com/office/drawing/2014/main" id="{54B98B01-C5B3-4256-84BE-21F5DA6CB0DE}"/>
              </a:ext>
            </a:extLst>
          </p:cNvPr>
          <p:cNvSpPr>
            <a:spLocks noGrp="1"/>
          </p:cNvSpPr>
          <p:nvPr>
            <p:ph type="sldNum" sz="quarter" idx="12"/>
          </p:nvPr>
        </p:nvSpPr>
        <p:spPr>
          <a:xfrm>
            <a:off x="5791200" y="1042989"/>
            <a:ext cx="609600" cy="441325"/>
          </a:xfrm>
        </p:spPr>
        <p:txBody>
          <a:bodyPr/>
          <a:lstStyle>
            <a:lvl1pPr>
              <a:defRPr/>
            </a:lvl1pPr>
          </a:lstStyle>
          <a:p>
            <a:fld id="{A7E30276-026B-43D1-A584-15B5AA76A69D}" type="slidenum">
              <a:rPr lang="en-US" altLang="en-US"/>
              <a:pPr/>
              <a:t>‹#›</a:t>
            </a:fld>
            <a:endParaRPr lang="en-US" altLang="en-US"/>
          </a:p>
        </p:txBody>
      </p:sp>
    </p:spTree>
    <p:extLst>
      <p:ext uri="{BB962C8B-B14F-4D97-AF65-F5344CB8AC3E}">
        <p14:creationId xmlns:p14="http://schemas.microsoft.com/office/powerpoint/2010/main" val="247225284"/>
      </p:ext>
    </p:extLst>
  </p:cSld>
  <p:clrMapOvr>
    <a:overrideClrMapping bg1="lt1" tx1="dk1" bg2="lt2" tx2="dk2" accent1="accent1" accent2="accent2" accent3="accent3" accent4="accent4" accent5="accent5" accent6="accent6" hlink="hlink" folHlink="folHlink"/>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7A802F6-D4FC-41EE-9246-343D75C7FE6B}"/>
              </a:ext>
            </a:extLst>
          </p:cNvPr>
          <p:cNvSpPr>
            <a:spLocks noGrp="1"/>
          </p:cNvSpPr>
          <p:nvPr>
            <p:ph type="dt" sz="half" idx="10"/>
          </p:nvPr>
        </p:nvSpPr>
        <p:spPr/>
        <p:txBody>
          <a:bodyPr/>
          <a:lstStyle>
            <a:lvl1pPr>
              <a:defRPr/>
            </a:lvl1pPr>
          </a:lstStyle>
          <a:p>
            <a:pPr>
              <a:defRPr/>
            </a:pPr>
            <a:endParaRPr lang="en-US"/>
          </a:p>
        </p:txBody>
      </p:sp>
      <p:sp>
        <p:nvSpPr>
          <p:cNvPr id="4" name="Footer Placeholder 3">
            <a:extLst>
              <a:ext uri="{FF2B5EF4-FFF2-40B4-BE49-F238E27FC236}">
                <a16:creationId xmlns:a16="http://schemas.microsoft.com/office/drawing/2014/main" id="{43C5B29A-9EFA-488E-B1EA-8D4D1EDC2E7B}"/>
              </a:ext>
            </a:extLst>
          </p:cNvPr>
          <p:cNvSpPr>
            <a:spLocks noGrp="1"/>
          </p:cNvSpPr>
          <p:nvPr>
            <p:ph type="ftr" sz="quarter" idx="11"/>
          </p:nvPr>
        </p:nvSpPr>
        <p:spPr/>
        <p:txBody>
          <a:bodyPr/>
          <a:lstStyle>
            <a:lvl1pPr>
              <a:defRPr/>
            </a:lvl1pPr>
          </a:lstStyle>
          <a:p>
            <a:pPr>
              <a:defRPr/>
            </a:pPr>
            <a:r>
              <a:rPr lang="en-US"/>
              <a:t>priyonodwinugroho@ymail.com</a:t>
            </a:r>
          </a:p>
        </p:txBody>
      </p:sp>
      <p:sp>
        <p:nvSpPr>
          <p:cNvPr id="5" name="Slide Number Placeholder 4">
            <a:extLst>
              <a:ext uri="{FF2B5EF4-FFF2-40B4-BE49-F238E27FC236}">
                <a16:creationId xmlns:a16="http://schemas.microsoft.com/office/drawing/2014/main" id="{E259A4B8-26BB-4DF8-BECD-C529C6C398CE}"/>
              </a:ext>
            </a:extLst>
          </p:cNvPr>
          <p:cNvSpPr>
            <a:spLocks noGrp="1"/>
          </p:cNvSpPr>
          <p:nvPr>
            <p:ph type="sldNum" sz="quarter" idx="12"/>
          </p:nvPr>
        </p:nvSpPr>
        <p:spPr>
          <a:xfrm>
            <a:off x="5791200" y="1036639"/>
            <a:ext cx="609600" cy="441325"/>
          </a:xfrm>
        </p:spPr>
        <p:txBody>
          <a:bodyPr/>
          <a:lstStyle>
            <a:lvl1pPr>
              <a:defRPr/>
            </a:lvl1pPr>
          </a:lstStyle>
          <a:p>
            <a:fld id="{43D50EDD-3A03-458D-83C6-0E532F07B8B7}" type="slidenum">
              <a:rPr lang="en-US" altLang="en-US"/>
              <a:pPr/>
              <a:t>‹#›</a:t>
            </a:fld>
            <a:endParaRPr lang="en-US" altLang="en-US"/>
          </a:p>
        </p:txBody>
      </p:sp>
    </p:spTree>
    <p:extLst>
      <p:ext uri="{BB962C8B-B14F-4D97-AF65-F5344CB8AC3E}">
        <p14:creationId xmlns:p14="http://schemas.microsoft.com/office/powerpoint/2010/main" val="300282897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Rectangle 19">
            <a:extLst>
              <a:ext uri="{FF2B5EF4-FFF2-40B4-BE49-F238E27FC236}">
                <a16:creationId xmlns:a16="http://schemas.microsoft.com/office/drawing/2014/main" id="{C068B925-C431-491F-B41D-74640A5F3DB4}"/>
              </a:ext>
            </a:extLst>
          </p:cNvPr>
          <p:cNvSpPr>
            <a:spLocks noChangeArrowheads="1"/>
          </p:cNvSpPr>
          <p:nvPr/>
        </p:nvSpPr>
        <p:spPr bwMode="white">
          <a:xfrm>
            <a:off x="0" y="6705600"/>
            <a:ext cx="12192000" cy="152400"/>
          </a:xfrm>
          <a:prstGeom prst="rect">
            <a:avLst/>
          </a:prstGeom>
          <a:solidFill>
            <a:srgbClr val="FFFFFF"/>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sz="1800"/>
          </a:p>
        </p:txBody>
      </p:sp>
      <p:sp>
        <p:nvSpPr>
          <p:cNvPr id="3" name="Rectangle 20">
            <a:extLst>
              <a:ext uri="{FF2B5EF4-FFF2-40B4-BE49-F238E27FC236}">
                <a16:creationId xmlns:a16="http://schemas.microsoft.com/office/drawing/2014/main" id="{AAB62F27-8BD2-4CE9-982B-3971E0481C67}"/>
              </a:ext>
            </a:extLst>
          </p:cNvPr>
          <p:cNvSpPr>
            <a:spLocks noChangeArrowheads="1"/>
          </p:cNvSpPr>
          <p:nvPr/>
        </p:nvSpPr>
        <p:spPr bwMode="white">
          <a:xfrm>
            <a:off x="0" y="1"/>
            <a:ext cx="12192000" cy="155575"/>
          </a:xfrm>
          <a:prstGeom prst="rect">
            <a:avLst/>
          </a:prstGeom>
          <a:solidFill>
            <a:srgbClr val="FFFFFF"/>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sz="1800"/>
          </a:p>
        </p:txBody>
      </p:sp>
      <p:sp>
        <p:nvSpPr>
          <p:cNvPr id="4" name="Rectangle 23">
            <a:extLst>
              <a:ext uri="{FF2B5EF4-FFF2-40B4-BE49-F238E27FC236}">
                <a16:creationId xmlns:a16="http://schemas.microsoft.com/office/drawing/2014/main" id="{BE648A1B-53BB-4BB0-AF1F-8059324C5655}"/>
              </a:ext>
            </a:extLst>
          </p:cNvPr>
          <p:cNvSpPr>
            <a:spLocks noChangeArrowheads="1"/>
          </p:cNvSpPr>
          <p:nvPr/>
        </p:nvSpPr>
        <p:spPr bwMode="white">
          <a:xfrm>
            <a:off x="11988800" y="0"/>
            <a:ext cx="203200" cy="6858000"/>
          </a:xfrm>
          <a:prstGeom prst="rect">
            <a:avLst/>
          </a:prstGeom>
          <a:solidFill>
            <a:srgbClr val="FFFFFF"/>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sz="1800"/>
          </a:p>
        </p:txBody>
      </p:sp>
      <p:sp>
        <p:nvSpPr>
          <p:cNvPr id="5" name="Rectangle 24">
            <a:extLst>
              <a:ext uri="{FF2B5EF4-FFF2-40B4-BE49-F238E27FC236}">
                <a16:creationId xmlns:a16="http://schemas.microsoft.com/office/drawing/2014/main" id="{EC501EAA-DF0F-4D45-A2C5-67270CA38D0E}"/>
              </a:ext>
            </a:extLst>
          </p:cNvPr>
          <p:cNvSpPr>
            <a:spLocks noChangeArrowheads="1"/>
          </p:cNvSpPr>
          <p:nvPr/>
        </p:nvSpPr>
        <p:spPr bwMode="white">
          <a:xfrm>
            <a:off x="0" y="0"/>
            <a:ext cx="203200" cy="6858000"/>
          </a:xfrm>
          <a:prstGeom prst="rect">
            <a:avLst/>
          </a:prstGeom>
          <a:solidFill>
            <a:srgbClr val="FFFFFF"/>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sz="1800"/>
          </a:p>
        </p:txBody>
      </p:sp>
      <p:sp>
        <p:nvSpPr>
          <p:cNvPr id="6" name="Rectangle 5">
            <a:extLst>
              <a:ext uri="{FF2B5EF4-FFF2-40B4-BE49-F238E27FC236}">
                <a16:creationId xmlns:a16="http://schemas.microsoft.com/office/drawing/2014/main" id="{6CCB7189-6F15-46FA-8C9B-95AB9935783A}"/>
              </a:ext>
            </a:extLst>
          </p:cNvPr>
          <p:cNvSpPr>
            <a:spLocks noChangeArrowheads="1"/>
          </p:cNvSpPr>
          <p:nvPr/>
        </p:nvSpPr>
        <p:spPr bwMode="auto">
          <a:xfrm>
            <a:off x="194734" y="6391276"/>
            <a:ext cx="11777133" cy="309563"/>
          </a:xfrm>
          <a:prstGeom prst="rect">
            <a:avLst/>
          </a:prstGeom>
          <a:solidFill>
            <a:schemeClr val="accent3"/>
          </a:solidFill>
          <a:ln w="9525" cap="flat" cmpd="sng" algn="ctr">
            <a:noFill/>
            <a:prstDash val="solid"/>
            <a:miter lim="800000"/>
            <a:headEnd type="none" w="med" len="med"/>
            <a:tailEnd type="none" w="med" len="med"/>
          </a:ln>
          <a:effectLst/>
        </p:spPr>
        <p:txBody>
          <a:bodyPr wrap="none" anchor="ctr"/>
          <a:lstStyle/>
          <a:p>
            <a:pPr>
              <a:defRPr/>
            </a:pPr>
            <a:endParaRPr lang="en-US" sz="1800">
              <a:latin typeface="Arial" charset="0"/>
            </a:endParaRPr>
          </a:p>
        </p:txBody>
      </p:sp>
      <p:sp>
        <p:nvSpPr>
          <p:cNvPr id="7" name="Rectangle 6">
            <a:extLst>
              <a:ext uri="{FF2B5EF4-FFF2-40B4-BE49-F238E27FC236}">
                <a16:creationId xmlns:a16="http://schemas.microsoft.com/office/drawing/2014/main" id="{F3F22207-BCC3-4DA1-83CB-47886DD48B27}"/>
              </a:ext>
            </a:extLst>
          </p:cNvPr>
          <p:cNvSpPr>
            <a:spLocks noChangeArrowheads="1"/>
          </p:cNvSpPr>
          <p:nvPr/>
        </p:nvSpPr>
        <p:spPr bwMode="auto">
          <a:xfrm>
            <a:off x="203200" y="158750"/>
            <a:ext cx="11777133" cy="6546850"/>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wrap="none" anchor="ctr"/>
          <a:lstStyle/>
          <a:p>
            <a:pPr>
              <a:defRPr/>
            </a:pPr>
            <a:endParaRPr lang="en-US" sz="1800" dirty="0">
              <a:latin typeface="Arial" charset="0"/>
            </a:endParaRPr>
          </a:p>
        </p:txBody>
      </p:sp>
      <p:sp>
        <p:nvSpPr>
          <p:cNvPr id="8" name="Date Placeholder 1">
            <a:extLst>
              <a:ext uri="{FF2B5EF4-FFF2-40B4-BE49-F238E27FC236}">
                <a16:creationId xmlns:a16="http://schemas.microsoft.com/office/drawing/2014/main" id="{7E14FC0E-9155-4DAC-81B0-8AFF8E02FC8E}"/>
              </a:ext>
            </a:extLst>
          </p:cNvPr>
          <p:cNvSpPr>
            <a:spLocks noGrp="1"/>
          </p:cNvSpPr>
          <p:nvPr>
            <p:ph type="dt" sz="half" idx="10"/>
          </p:nvPr>
        </p:nvSpPr>
        <p:spPr/>
        <p:txBody>
          <a:bodyPr/>
          <a:lstStyle>
            <a:lvl1pPr>
              <a:defRPr/>
            </a:lvl1pPr>
          </a:lstStyle>
          <a:p>
            <a:pPr>
              <a:defRPr/>
            </a:pPr>
            <a:endParaRPr lang="en-US"/>
          </a:p>
        </p:txBody>
      </p:sp>
      <p:sp>
        <p:nvSpPr>
          <p:cNvPr id="9" name="Footer Placeholder 2">
            <a:extLst>
              <a:ext uri="{FF2B5EF4-FFF2-40B4-BE49-F238E27FC236}">
                <a16:creationId xmlns:a16="http://schemas.microsoft.com/office/drawing/2014/main" id="{86239009-1C66-475A-B63D-E0F72410FA20}"/>
              </a:ext>
            </a:extLst>
          </p:cNvPr>
          <p:cNvSpPr>
            <a:spLocks noGrp="1"/>
          </p:cNvSpPr>
          <p:nvPr>
            <p:ph type="ftr" sz="quarter" idx="11"/>
          </p:nvPr>
        </p:nvSpPr>
        <p:spPr/>
        <p:txBody>
          <a:bodyPr/>
          <a:lstStyle>
            <a:lvl1pPr>
              <a:defRPr/>
            </a:lvl1pPr>
          </a:lstStyle>
          <a:p>
            <a:pPr>
              <a:defRPr/>
            </a:pPr>
            <a:r>
              <a:rPr lang="en-US"/>
              <a:t>priyonodwinugroho@ymail.com</a:t>
            </a:r>
          </a:p>
        </p:txBody>
      </p:sp>
      <p:sp>
        <p:nvSpPr>
          <p:cNvPr id="10" name="Slide Number Placeholder 3">
            <a:extLst>
              <a:ext uri="{FF2B5EF4-FFF2-40B4-BE49-F238E27FC236}">
                <a16:creationId xmlns:a16="http://schemas.microsoft.com/office/drawing/2014/main" id="{68C0BA42-14EB-476A-9494-3AD9D9017211}"/>
              </a:ext>
            </a:extLst>
          </p:cNvPr>
          <p:cNvSpPr>
            <a:spLocks noGrp="1"/>
          </p:cNvSpPr>
          <p:nvPr>
            <p:ph type="sldNum" sz="quarter" idx="12"/>
          </p:nvPr>
        </p:nvSpPr>
        <p:spPr>
          <a:xfrm>
            <a:off x="5689600" y="6324601"/>
            <a:ext cx="812800" cy="441325"/>
          </a:xfrm>
        </p:spPr>
        <p:txBody>
          <a:bodyPr/>
          <a:lstStyle>
            <a:lvl1pPr>
              <a:defRPr>
                <a:solidFill>
                  <a:srgbClr val="FFFFFF"/>
                </a:solidFill>
              </a:defRPr>
            </a:lvl1pPr>
          </a:lstStyle>
          <a:p>
            <a:fld id="{6340FD64-6D9D-49A3-BE40-03FDFEFE785A}" type="slidenum">
              <a:rPr lang="en-US" altLang="en-US"/>
              <a:pPr/>
              <a:t>‹#›</a:t>
            </a:fld>
            <a:endParaRPr lang="en-US" altLang="en-US"/>
          </a:p>
        </p:txBody>
      </p:sp>
    </p:spTree>
    <p:extLst>
      <p:ext uri="{BB962C8B-B14F-4D97-AF65-F5344CB8AC3E}">
        <p14:creationId xmlns:p14="http://schemas.microsoft.com/office/powerpoint/2010/main" val="33740659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C6C559-800C-489A-9174-7901F92B0D4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142B5C3-320B-4CFD-B6A7-A28C7E435B4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2FCA372-3F42-4113-A73B-5FDCF93CB5BC}"/>
              </a:ext>
            </a:extLst>
          </p:cNvPr>
          <p:cNvSpPr>
            <a:spLocks noGrp="1"/>
          </p:cNvSpPr>
          <p:nvPr>
            <p:ph type="dt" sz="half" idx="10"/>
          </p:nvPr>
        </p:nvSpPr>
        <p:spPr/>
        <p:txBody>
          <a:bodyPr/>
          <a:lstStyle/>
          <a:p>
            <a:fld id="{0DAF61AA-5A98-4049-A93E-477E5505141A}" type="datetimeFigureOut">
              <a:rPr lang="en-US" smtClean="0"/>
              <a:t>7/13/2021</a:t>
            </a:fld>
            <a:endParaRPr lang="en-US"/>
          </a:p>
        </p:txBody>
      </p:sp>
      <p:sp>
        <p:nvSpPr>
          <p:cNvPr id="5" name="Footer Placeholder 4">
            <a:extLst>
              <a:ext uri="{FF2B5EF4-FFF2-40B4-BE49-F238E27FC236}">
                <a16:creationId xmlns:a16="http://schemas.microsoft.com/office/drawing/2014/main" id="{F0DA1197-0C78-4878-B086-5D206EA491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1B83D8-FD42-44FF-AA20-944A519CC0B2}"/>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09007097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48CD239-F4A9-49DB-9D44-5EB887633858}"/>
              </a:ext>
            </a:extLst>
          </p:cNvPr>
          <p:cNvSpPr>
            <a:spLocks noChangeArrowheads="1"/>
          </p:cNvSpPr>
          <p:nvPr/>
        </p:nvSpPr>
        <p:spPr bwMode="auto">
          <a:xfrm>
            <a:off x="203200" y="152400"/>
            <a:ext cx="11777133" cy="304800"/>
          </a:xfrm>
          <a:prstGeom prst="rect">
            <a:avLst/>
          </a:prstGeom>
          <a:solidFill>
            <a:schemeClr val="accent3"/>
          </a:solidFill>
          <a:ln w="9525" cap="flat" cmpd="sng" algn="ctr">
            <a:noFill/>
            <a:prstDash val="solid"/>
            <a:miter lim="800000"/>
            <a:headEnd type="none" w="med" len="med"/>
            <a:tailEnd type="none" w="med" len="med"/>
          </a:ln>
          <a:effectLst/>
        </p:spPr>
        <p:txBody>
          <a:bodyPr wrap="none" anchor="ctr"/>
          <a:lstStyle/>
          <a:p>
            <a:pPr>
              <a:defRPr/>
            </a:pPr>
            <a:endParaRPr lang="en-US" sz="1800">
              <a:latin typeface="Arial" charset="0"/>
            </a:endParaRPr>
          </a:p>
        </p:txBody>
      </p:sp>
      <p:sp>
        <p:nvSpPr>
          <p:cNvPr id="6" name="Rectangle 20">
            <a:extLst>
              <a:ext uri="{FF2B5EF4-FFF2-40B4-BE49-F238E27FC236}">
                <a16:creationId xmlns:a16="http://schemas.microsoft.com/office/drawing/2014/main" id="{D0A5B1DA-AF70-49FB-8674-390B0BB05002}"/>
              </a:ext>
            </a:extLst>
          </p:cNvPr>
          <p:cNvSpPr>
            <a:spLocks noChangeArrowheads="1"/>
          </p:cNvSpPr>
          <p:nvPr/>
        </p:nvSpPr>
        <p:spPr bwMode="white">
          <a:xfrm>
            <a:off x="0" y="6705600"/>
            <a:ext cx="12192000" cy="152400"/>
          </a:xfrm>
          <a:prstGeom prst="rect">
            <a:avLst/>
          </a:prstGeom>
          <a:solidFill>
            <a:srgbClr val="FFFFFF"/>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sz="1800"/>
          </a:p>
        </p:txBody>
      </p:sp>
      <p:sp>
        <p:nvSpPr>
          <p:cNvPr id="7" name="Rectangle 23">
            <a:extLst>
              <a:ext uri="{FF2B5EF4-FFF2-40B4-BE49-F238E27FC236}">
                <a16:creationId xmlns:a16="http://schemas.microsoft.com/office/drawing/2014/main" id="{B4ABB39B-4869-41C1-8A13-0672F78242EE}"/>
              </a:ext>
            </a:extLst>
          </p:cNvPr>
          <p:cNvSpPr>
            <a:spLocks noChangeArrowheads="1"/>
          </p:cNvSpPr>
          <p:nvPr/>
        </p:nvSpPr>
        <p:spPr bwMode="white">
          <a:xfrm>
            <a:off x="11988800" y="0"/>
            <a:ext cx="203200" cy="6858000"/>
          </a:xfrm>
          <a:prstGeom prst="rect">
            <a:avLst/>
          </a:prstGeom>
          <a:solidFill>
            <a:srgbClr val="FFFFFF"/>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sz="1800"/>
          </a:p>
        </p:txBody>
      </p:sp>
      <p:sp>
        <p:nvSpPr>
          <p:cNvPr id="8" name="Rectangle 24">
            <a:extLst>
              <a:ext uri="{FF2B5EF4-FFF2-40B4-BE49-F238E27FC236}">
                <a16:creationId xmlns:a16="http://schemas.microsoft.com/office/drawing/2014/main" id="{DF813EE2-C73D-410C-88F4-49FA53BFCD1B}"/>
              </a:ext>
            </a:extLst>
          </p:cNvPr>
          <p:cNvSpPr>
            <a:spLocks noChangeArrowheads="1"/>
          </p:cNvSpPr>
          <p:nvPr/>
        </p:nvSpPr>
        <p:spPr bwMode="white">
          <a:xfrm>
            <a:off x="0" y="1"/>
            <a:ext cx="12192000" cy="119063"/>
          </a:xfrm>
          <a:prstGeom prst="rect">
            <a:avLst/>
          </a:prstGeom>
          <a:solidFill>
            <a:srgbClr val="FFFFFF"/>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sz="1800"/>
          </a:p>
        </p:txBody>
      </p:sp>
      <p:sp>
        <p:nvSpPr>
          <p:cNvPr id="9" name="Rectangle 25">
            <a:extLst>
              <a:ext uri="{FF2B5EF4-FFF2-40B4-BE49-F238E27FC236}">
                <a16:creationId xmlns:a16="http://schemas.microsoft.com/office/drawing/2014/main" id="{EE86060F-5D4E-4924-8D86-86EF60D5E6A8}"/>
              </a:ext>
            </a:extLst>
          </p:cNvPr>
          <p:cNvSpPr>
            <a:spLocks noChangeArrowheads="1"/>
          </p:cNvSpPr>
          <p:nvPr/>
        </p:nvSpPr>
        <p:spPr bwMode="white">
          <a:xfrm>
            <a:off x="0" y="0"/>
            <a:ext cx="203200" cy="6858000"/>
          </a:xfrm>
          <a:prstGeom prst="rect">
            <a:avLst/>
          </a:prstGeom>
          <a:solidFill>
            <a:srgbClr val="FFFFFF"/>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sz="1800"/>
          </a:p>
        </p:txBody>
      </p:sp>
      <p:sp>
        <p:nvSpPr>
          <p:cNvPr id="10" name="Rectangle 9">
            <a:extLst>
              <a:ext uri="{FF2B5EF4-FFF2-40B4-BE49-F238E27FC236}">
                <a16:creationId xmlns:a16="http://schemas.microsoft.com/office/drawing/2014/main" id="{A58AE406-88B2-4635-8ED8-A4DB8CC413F3}"/>
              </a:ext>
            </a:extLst>
          </p:cNvPr>
          <p:cNvSpPr/>
          <p:nvPr/>
        </p:nvSpPr>
        <p:spPr>
          <a:xfrm>
            <a:off x="203200" y="609600"/>
            <a:ext cx="3657600" cy="5867400"/>
          </a:xfrm>
          <a:prstGeom prst="rect">
            <a:avLst/>
          </a:prstGeom>
          <a:solidFill>
            <a:schemeClr val="accent1"/>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sz="1800"/>
          </a:p>
        </p:txBody>
      </p:sp>
      <p:sp>
        <p:nvSpPr>
          <p:cNvPr id="11" name="Rectangle 10">
            <a:extLst>
              <a:ext uri="{FF2B5EF4-FFF2-40B4-BE49-F238E27FC236}">
                <a16:creationId xmlns:a16="http://schemas.microsoft.com/office/drawing/2014/main" id="{207F106F-C2DE-40BC-A0BE-2118952D897D}"/>
              </a:ext>
            </a:extLst>
          </p:cNvPr>
          <p:cNvSpPr>
            <a:spLocks noChangeArrowheads="1"/>
          </p:cNvSpPr>
          <p:nvPr/>
        </p:nvSpPr>
        <p:spPr bwMode="auto">
          <a:xfrm>
            <a:off x="203200" y="152400"/>
            <a:ext cx="11777133" cy="6546850"/>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wrap="none" anchor="ctr"/>
          <a:lstStyle/>
          <a:p>
            <a:pPr>
              <a:defRPr/>
            </a:pPr>
            <a:endParaRPr lang="en-US" sz="1800" dirty="0">
              <a:latin typeface="Arial" charset="0"/>
            </a:endParaRPr>
          </a:p>
        </p:txBody>
      </p:sp>
      <p:sp>
        <p:nvSpPr>
          <p:cNvPr id="12" name="Straight Connector 11">
            <a:extLst>
              <a:ext uri="{FF2B5EF4-FFF2-40B4-BE49-F238E27FC236}">
                <a16:creationId xmlns:a16="http://schemas.microsoft.com/office/drawing/2014/main" id="{6E720BEA-1469-4135-BEC4-AED3D485D241}"/>
              </a:ext>
            </a:extLst>
          </p:cNvPr>
          <p:cNvSpPr>
            <a:spLocks noChangeShapeType="1"/>
          </p:cNvSpPr>
          <p:nvPr/>
        </p:nvSpPr>
        <p:spPr bwMode="auto">
          <a:xfrm>
            <a:off x="203200" y="533400"/>
            <a:ext cx="11777133"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wrap="none" anchor="ctr"/>
          <a:lstStyle/>
          <a:p>
            <a:pPr>
              <a:defRPr/>
            </a:pPr>
            <a:endParaRPr lang="en-US" sz="1800">
              <a:latin typeface="Arial" charset="0"/>
            </a:endParaRPr>
          </a:p>
        </p:txBody>
      </p:sp>
      <p:sp>
        <p:nvSpPr>
          <p:cNvPr id="13" name="Oval 12">
            <a:extLst>
              <a:ext uri="{FF2B5EF4-FFF2-40B4-BE49-F238E27FC236}">
                <a16:creationId xmlns:a16="http://schemas.microsoft.com/office/drawing/2014/main" id="{FB97580E-50CE-4F2D-B5F7-8B307DA4EDDF}"/>
              </a:ext>
            </a:extLst>
          </p:cNvPr>
          <p:cNvSpPr/>
          <p:nvPr/>
        </p:nvSpPr>
        <p:spPr>
          <a:xfrm>
            <a:off x="1727200" y="228600"/>
            <a:ext cx="8128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sz="1800"/>
          </a:p>
        </p:txBody>
      </p:sp>
      <p:sp>
        <p:nvSpPr>
          <p:cNvPr id="14" name="Oval 13">
            <a:extLst>
              <a:ext uri="{FF2B5EF4-FFF2-40B4-BE49-F238E27FC236}">
                <a16:creationId xmlns:a16="http://schemas.microsoft.com/office/drawing/2014/main" id="{9021F525-F348-4824-A29B-8828C1BD3EFE}"/>
              </a:ext>
            </a:extLst>
          </p:cNvPr>
          <p:cNvSpPr/>
          <p:nvPr/>
        </p:nvSpPr>
        <p:spPr>
          <a:xfrm>
            <a:off x="1854200" y="323850"/>
            <a:ext cx="558800" cy="419100"/>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sz="1800"/>
          </a:p>
        </p:txBody>
      </p:sp>
      <p:sp>
        <p:nvSpPr>
          <p:cNvPr id="15" name="Rectangle 14">
            <a:extLst>
              <a:ext uri="{FF2B5EF4-FFF2-40B4-BE49-F238E27FC236}">
                <a16:creationId xmlns:a16="http://schemas.microsoft.com/office/drawing/2014/main" id="{F75AA27C-A36B-4AE8-9C41-EEDD1A1473B7}"/>
              </a:ext>
            </a:extLst>
          </p:cNvPr>
          <p:cNvSpPr>
            <a:spLocks noChangeArrowheads="1"/>
          </p:cNvSpPr>
          <p:nvPr/>
        </p:nvSpPr>
        <p:spPr bwMode="auto">
          <a:xfrm>
            <a:off x="198967" y="6388101"/>
            <a:ext cx="11777133" cy="309563"/>
          </a:xfrm>
          <a:prstGeom prst="rect">
            <a:avLst/>
          </a:prstGeom>
          <a:solidFill>
            <a:schemeClr val="accent3"/>
          </a:solidFill>
          <a:ln w="9525" cap="flat" cmpd="sng" algn="ctr">
            <a:noFill/>
            <a:prstDash val="solid"/>
            <a:miter lim="800000"/>
            <a:headEnd type="none" w="med" len="med"/>
            <a:tailEnd type="none" w="med" len="med"/>
          </a:ln>
          <a:effectLst/>
        </p:spPr>
        <p:txBody>
          <a:bodyPr wrap="none" anchor="ctr"/>
          <a:lstStyle/>
          <a:p>
            <a:pPr>
              <a:defRPr/>
            </a:pPr>
            <a:endParaRPr lang="en-US" sz="1800">
              <a:latin typeface="Arial" charset="0"/>
            </a:endParaRPr>
          </a:p>
        </p:txBody>
      </p:sp>
      <p:sp>
        <p:nvSpPr>
          <p:cNvPr id="2" name="Title 1"/>
          <p:cNvSpPr>
            <a:spLocks noGrp="1"/>
          </p:cNvSpPr>
          <p:nvPr>
            <p:ph type="title"/>
          </p:nvPr>
        </p:nvSpPr>
        <p:spPr>
          <a:xfrm>
            <a:off x="508000" y="914400"/>
            <a:ext cx="3149600" cy="990600"/>
          </a:xfrm>
        </p:spPr>
        <p:txBody>
          <a:bodyPr>
            <a:noAutofit/>
          </a:bodyPr>
          <a:lstStyle>
            <a:lvl1pPr algn="l">
              <a:buNone/>
              <a:defRPr sz="2200" b="1">
                <a:solidFill>
                  <a:srgbClr val="FFFFFF"/>
                </a:solidFill>
              </a:defRPr>
            </a:lvl1pPr>
          </a:lstStyle>
          <a:p>
            <a:r>
              <a:rPr lang="en-US"/>
              <a:t>Click to edit Master title style</a:t>
            </a:r>
          </a:p>
        </p:txBody>
      </p:sp>
      <p:sp>
        <p:nvSpPr>
          <p:cNvPr id="3" name="Text Placeholder 2"/>
          <p:cNvSpPr>
            <a:spLocks noGrp="1"/>
          </p:cNvSpPr>
          <p:nvPr>
            <p:ph type="body" idx="2"/>
          </p:nvPr>
        </p:nvSpPr>
        <p:spPr>
          <a:xfrm>
            <a:off x="508000" y="1981201"/>
            <a:ext cx="3149600" cy="4144963"/>
          </a:xfrm>
        </p:spPr>
        <p:txBody>
          <a:bodyPr/>
          <a:lstStyle>
            <a:lvl1pPr marL="0" indent="0">
              <a:spcAft>
                <a:spcPts val="1000"/>
              </a:spcAft>
              <a:buNone/>
              <a:defRPr sz="1600">
                <a:solidFill>
                  <a:srgbClr val="FFFFFF"/>
                </a:solidFill>
              </a:defRPr>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20" name="Content Placeholder 19"/>
          <p:cNvSpPr>
            <a:spLocks noGrp="1"/>
          </p:cNvSpPr>
          <p:nvPr>
            <p:ph sz="quarter" idx="1"/>
          </p:nvPr>
        </p:nvSpPr>
        <p:spPr>
          <a:xfrm>
            <a:off x="4165600" y="685800"/>
            <a:ext cx="7518400" cy="5410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Slide Number Placeholder 6">
            <a:extLst>
              <a:ext uri="{FF2B5EF4-FFF2-40B4-BE49-F238E27FC236}">
                <a16:creationId xmlns:a16="http://schemas.microsoft.com/office/drawing/2014/main" id="{94941632-CC5E-4E56-9B91-3017B9ED7BF0}"/>
              </a:ext>
            </a:extLst>
          </p:cNvPr>
          <p:cNvSpPr>
            <a:spLocks noGrp="1"/>
          </p:cNvSpPr>
          <p:nvPr>
            <p:ph type="sldNum" sz="quarter" idx="10"/>
          </p:nvPr>
        </p:nvSpPr>
        <p:spPr>
          <a:xfrm>
            <a:off x="1828800" y="312739"/>
            <a:ext cx="609600" cy="441325"/>
          </a:xfrm>
        </p:spPr>
        <p:txBody>
          <a:bodyPr/>
          <a:lstStyle>
            <a:lvl1pPr>
              <a:defRPr/>
            </a:lvl1pPr>
          </a:lstStyle>
          <a:p>
            <a:fld id="{38B725D5-1A70-4551-B6C9-02CFEA2E31DE}" type="slidenum">
              <a:rPr lang="en-US" altLang="en-US"/>
              <a:pPr/>
              <a:t>‹#›</a:t>
            </a:fld>
            <a:endParaRPr lang="en-US" altLang="en-US"/>
          </a:p>
        </p:txBody>
      </p:sp>
      <p:sp>
        <p:nvSpPr>
          <p:cNvPr id="17" name="Date Placeholder 4">
            <a:extLst>
              <a:ext uri="{FF2B5EF4-FFF2-40B4-BE49-F238E27FC236}">
                <a16:creationId xmlns:a16="http://schemas.microsoft.com/office/drawing/2014/main" id="{399C4A7A-90A5-4563-BC49-27B61D562758}"/>
              </a:ext>
            </a:extLst>
          </p:cNvPr>
          <p:cNvSpPr>
            <a:spLocks noGrp="1"/>
          </p:cNvSpPr>
          <p:nvPr>
            <p:ph type="dt" sz="half" idx="11"/>
          </p:nvPr>
        </p:nvSpPr>
        <p:spPr/>
        <p:txBody>
          <a:bodyPr/>
          <a:lstStyle>
            <a:lvl1pPr>
              <a:defRPr/>
            </a:lvl1pPr>
          </a:lstStyle>
          <a:p>
            <a:pPr>
              <a:defRPr/>
            </a:pPr>
            <a:endParaRPr lang="en-US"/>
          </a:p>
        </p:txBody>
      </p:sp>
      <p:sp>
        <p:nvSpPr>
          <p:cNvPr id="18" name="Footer Placeholder 5">
            <a:extLst>
              <a:ext uri="{FF2B5EF4-FFF2-40B4-BE49-F238E27FC236}">
                <a16:creationId xmlns:a16="http://schemas.microsoft.com/office/drawing/2014/main" id="{511046A1-BFD6-4AB6-8004-255ED80A6A04}"/>
              </a:ext>
            </a:extLst>
          </p:cNvPr>
          <p:cNvSpPr>
            <a:spLocks noGrp="1"/>
          </p:cNvSpPr>
          <p:nvPr>
            <p:ph type="ftr" sz="quarter" idx="12"/>
          </p:nvPr>
        </p:nvSpPr>
        <p:spPr>
          <a:xfrm>
            <a:off x="402168" y="6410326"/>
            <a:ext cx="4510617" cy="366713"/>
          </a:xfrm>
        </p:spPr>
        <p:txBody>
          <a:bodyPr/>
          <a:lstStyle>
            <a:lvl1pPr>
              <a:defRPr/>
            </a:lvl1pPr>
          </a:lstStyle>
          <a:p>
            <a:pPr>
              <a:defRPr/>
            </a:pPr>
            <a:r>
              <a:rPr lang="en-US"/>
              <a:t>priyonodwinugroho@ymail.com</a:t>
            </a:r>
          </a:p>
        </p:txBody>
      </p:sp>
    </p:spTree>
    <p:extLst>
      <p:ext uri="{BB962C8B-B14F-4D97-AF65-F5344CB8AC3E}">
        <p14:creationId xmlns:p14="http://schemas.microsoft.com/office/powerpoint/2010/main" val="1760285544"/>
      </p:ext>
    </p:extLst>
  </p:cSld>
  <p:clrMapOvr>
    <a:overrideClrMapping bg1="lt1" tx1="dk1" bg2="lt2" tx2="dk2" accent1="accent1" accent2="accent2" accent3="accent3" accent4="accent4" accent5="accent5" accent6="accent6" hlink="hlink" folHlink="folHlink"/>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5" name="Straight Connector 4">
            <a:extLst>
              <a:ext uri="{FF2B5EF4-FFF2-40B4-BE49-F238E27FC236}">
                <a16:creationId xmlns:a16="http://schemas.microsoft.com/office/drawing/2014/main" id="{85F14DF2-3317-4BE0-9461-8944E6A92311}"/>
              </a:ext>
            </a:extLst>
          </p:cNvPr>
          <p:cNvSpPr>
            <a:spLocks noChangeShapeType="1"/>
          </p:cNvSpPr>
          <p:nvPr/>
        </p:nvSpPr>
        <p:spPr bwMode="auto">
          <a:xfrm>
            <a:off x="203200" y="533400"/>
            <a:ext cx="11777133"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wrap="none" anchor="ctr"/>
          <a:lstStyle/>
          <a:p>
            <a:pPr>
              <a:defRPr/>
            </a:pPr>
            <a:endParaRPr lang="en-US" sz="1800">
              <a:latin typeface="Arial" charset="0"/>
            </a:endParaRPr>
          </a:p>
        </p:txBody>
      </p:sp>
      <p:sp>
        <p:nvSpPr>
          <p:cNvPr id="6" name="Rectangle 20">
            <a:extLst>
              <a:ext uri="{FF2B5EF4-FFF2-40B4-BE49-F238E27FC236}">
                <a16:creationId xmlns:a16="http://schemas.microsoft.com/office/drawing/2014/main" id="{D6141013-A9DD-4AD2-9F5A-4EF9A67751E9}"/>
              </a:ext>
            </a:extLst>
          </p:cNvPr>
          <p:cNvSpPr>
            <a:spLocks noChangeArrowheads="1"/>
          </p:cNvSpPr>
          <p:nvPr/>
        </p:nvSpPr>
        <p:spPr bwMode="white">
          <a:xfrm>
            <a:off x="0" y="6705600"/>
            <a:ext cx="12192000" cy="152400"/>
          </a:xfrm>
          <a:prstGeom prst="rect">
            <a:avLst/>
          </a:prstGeom>
          <a:solidFill>
            <a:srgbClr val="FFFFFF"/>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sz="1800"/>
          </a:p>
        </p:txBody>
      </p:sp>
      <p:sp>
        <p:nvSpPr>
          <p:cNvPr id="7" name="Rectangle 23">
            <a:extLst>
              <a:ext uri="{FF2B5EF4-FFF2-40B4-BE49-F238E27FC236}">
                <a16:creationId xmlns:a16="http://schemas.microsoft.com/office/drawing/2014/main" id="{903D98F0-66DD-407B-AD51-62F32756A3C8}"/>
              </a:ext>
            </a:extLst>
          </p:cNvPr>
          <p:cNvSpPr>
            <a:spLocks noChangeArrowheads="1"/>
          </p:cNvSpPr>
          <p:nvPr/>
        </p:nvSpPr>
        <p:spPr bwMode="white">
          <a:xfrm>
            <a:off x="11988800" y="0"/>
            <a:ext cx="203200" cy="6858000"/>
          </a:xfrm>
          <a:prstGeom prst="rect">
            <a:avLst/>
          </a:prstGeom>
          <a:solidFill>
            <a:srgbClr val="FFFFFF"/>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sz="1800"/>
          </a:p>
        </p:txBody>
      </p:sp>
      <p:sp>
        <p:nvSpPr>
          <p:cNvPr id="8" name="Rectangle 24">
            <a:extLst>
              <a:ext uri="{FF2B5EF4-FFF2-40B4-BE49-F238E27FC236}">
                <a16:creationId xmlns:a16="http://schemas.microsoft.com/office/drawing/2014/main" id="{2DA53497-5032-4BA1-8259-3F673DE2000B}"/>
              </a:ext>
            </a:extLst>
          </p:cNvPr>
          <p:cNvSpPr>
            <a:spLocks noChangeArrowheads="1"/>
          </p:cNvSpPr>
          <p:nvPr/>
        </p:nvSpPr>
        <p:spPr bwMode="white">
          <a:xfrm>
            <a:off x="0" y="0"/>
            <a:ext cx="12192000" cy="152400"/>
          </a:xfrm>
          <a:prstGeom prst="rect">
            <a:avLst/>
          </a:prstGeom>
          <a:solidFill>
            <a:srgbClr val="FFFFFF"/>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sz="1800"/>
          </a:p>
        </p:txBody>
      </p:sp>
      <p:sp>
        <p:nvSpPr>
          <p:cNvPr id="9" name="Rectangle 25">
            <a:extLst>
              <a:ext uri="{FF2B5EF4-FFF2-40B4-BE49-F238E27FC236}">
                <a16:creationId xmlns:a16="http://schemas.microsoft.com/office/drawing/2014/main" id="{1E4E8F67-5071-4315-912E-B6A5472A1B33}"/>
              </a:ext>
            </a:extLst>
          </p:cNvPr>
          <p:cNvSpPr>
            <a:spLocks noChangeArrowheads="1"/>
          </p:cNvSpPr>
          <p:nvPr/>
        </p:nvSpPr>
        <p:spPr bwMode="white">
          <a:xfrm>
            <a:off x="0" y="0"/>
            <a:ext cx="203200" cy="6858000"/>
          </a:xfrm>
          <a:prstGeom prst="rect">
            <a:avLst/>
          </a:prstGeom>
          <a:solidFill>
            <a:srgbClr val="FFFFFF"/>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sz="1800"/>
          </a:p>
        </p:txBody>
      </p:sp>
      <p:sp>
        <p:nvSpPr>
          <p:cNvPr id="10" name="Rectangle 9">
            <a:extLst>
              <a:ext uri="{FF2B5EF4-FFF2-40B4-BE49-F238E27FC236}">
                <a16:creationId xmlns:a16="http://schemas.microsoft.com/office/drawing/2014/main" id="{6AAF7C3F-8DAD-44D1-BEBF-3E3168AE7256}"/>
              </a:ext>
            </a:extLst>
          </p:cNvPr>
          <p:cNvSpPr>
            <a:spLocks noChangeArrowheads="1"/>
          </p:cNvSpPr>
          <p:nvPr/>
        </p:nvSpPr>
        <p:spPr bwMode="auto">
          <a:xfrm>
            <a:off x="203200" y="152401"/>
            <a:ext cx="11777133" cy="301625"/>
          </a:xfrm>
          <a:prstGeom prst="rect">
            <a:avLst/>
          </a:prstGeom>
          <a:solidFill>
            <a:schemeClr val="accent3"/>
          </a:solidFill>
          <a:ln w="9525" cap="flat" cmpd="sng" algn="ctr">
            <a:noFill/>
            <a:prstDash val="solid"/>
            <a:miter lim="800000"/>
            <a:headEnd type="none" w="med" len="med"/>
            <a:tailEnd type="none" w="med" len="med"/>
          </a:ln>
          <a:effectLst/>
        </p:spPr>
        <p:txBody>
          <a:bodyPr wrap="none" anchor="ctr"/>
          <a:lstStyle/>
          <a:p>
            <a:pPr>
              <a:defRPr/>
            </a:pPr>
            <a:endParaRPr lang="en-US" sz="1800">
              <a:latin typeface="Arial" charset="0"/>
            </a:endParaRPr>
          </a:p>
        </p:txBody>
      </p:sp>
      <p:sp>
        <p:nvSpPr>
          <p:cNvPr id="11" name="Rectangle 10">
            <a:extLst>
              <a:ext uri="{FF2B5EF4-FFF2-40B4-BE49-F238E27FC236}">
                <a16:creationId xmlns:a16="http://schemas.microsoft.com/office/drawing/2014/main" id="{3E691DAC-1136-4739-8077-E1CA98B7C5A2}"/>
              </a:ext>
            </a:extLst>
          </p:cNvPr>
          <p:cNvSpPr/>
          <p:nvPr/>
        </p:nvSpPr>
        <p:spPr>
          <a:xfrm>
            <a:off x="203200" y="609600"/>
            <a:ext cx="3657600" cy="5867400"/>
          </a:xfrm>
          <a:prstGeom prst="rect">
            <a:avLst/>
          </a:prstGeom>
          <a:solidFill>
            <a:schemeClr val="accent1"/>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sz="1800"/>
          </a:p>
        </p:txBody>
      </p:sp>
      <p:sp>
        <p:nvSpPr>
          <p:cNvPr id="12" name="Rectangle 11">
            <a:extLst>
              <a:ext uri="{FF2B5EF4-FFF2-40B4-BE49-F238E27FC236}">
                <a16:creationId xmlns:a16="http://schemas.microsoft.com/office/drawing/2014/main" id="{E5F60ABA-7258-489B-AFC7-13269ED25C13}"/>
              </a:ext>
            </a:extLst>
          </p:cNvPr>
          <p:cNvSpPr>
            <a:spLocks noChangeArrowheads="1"/>
          </p:cNvSpPr>
          <p:nvPr/>
        </p:nvSpPr>
        <p:spPr bwMode="auto">
          <a:xfrm>
            <a:off x="203200" y="155575"/>
            <a:ext cx="11777133" cy="6546850"/>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wrap="none" anchor="ctr"/>
          <a:lstStyle/>
          <a:p>
            <a:pPr>
              <a:defRPr/>
            </a:pPr>
            <a:endParaRPr lang="en-US" sz="1800" dirty="0">
              <a:latin typeface="Arial" charset="0"/>
            </a:endParaRPr>
          </a:p>
        </p:txBody>
      </p:sp>
      <p:sp>
        <p:nvSpPr>
          <p:cNvPr id="13" name="Oval 12">
            <a:extLst>
              <a:ext uri="{FF2B5EF4-FFF2-40B4-BE49-F238E27FC236}">
                <a16:creationId xmlns:a16="http://schemas.microsoft.com/office/drawing/2014/main" id="{46BC2171-E45B-43DB-B1C7-C5BBE9A795A9}"/>
              </a:ext>
            </a:extLst>
          </p:cNvPr>
          <p:cNvSpPr/>
          <p:nvPr/>
        </p:nvSpPr>
        <p:spPr>
          <a:xfrm>
            <a:off x="1727200" y="228600"/>
            <a:ext cx="8128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sz="1800"/>
          </a:p>
        </p:txBody>
      </p:sp>
      <p:sp>
        <p:nvSpPr>
          <p:cNvPr id="14" name="Oval 13">
            <a:extLst>
              <a:ext uri="{FF2B5EF4-FFF2-40B4-BE49-F238E27FC236}">
                <a16:creationId xmlns:a16="http://schemas.microsoft.com/office/drawing/2014/main" id="{78768D06-883D-40D6-BB00-7B8A10311E3D}"/>
              </a:ext>
            </a:extLst>
          </p:cNvPr>
          <p:cNvSpPr/>
          <p:nvPr/>
        </p:nvSpPr>
        <p:spPr>
          <a:xfrm>
            <a:off x="1854200" y="323850"/>
            <a:ext cx="558800" cy="419100"/>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sz="1800"/>
          </a:p>
        </p:txBody>
      </p:sp>
      <p:sp>
        <p:nvSpPr>
          <p:cNvPr id="15" name="Rectangle 14">
            <a:extLst>
              <a:ext uri="{FF2B5EF4-FFF2-40B4-BE49-F238E27FC236}">
                <a16:creationId xmlns:a16="http://schemas.microsoft.com/office/drawing/2014/main" id="{225AF2A9-4922-4F21-B03E-EDE232F185A2}"/>
              </a:ext>
            </a:extLst>
          </p:cNvPr>
          <p:cNvSpPr>
            <a:spLocks noChangeArrowheads="1"/>
          </p:cNvSpPr>
          <p:nvPr/>
        </p:nvSpPr>
        <p:spPr bwMode="auto">
          <a:xfrm>
            <a:off x="198967" y="6388101"/>
            <a:ext cx="11777133" cy="309563"/>
          </a:xfrm>
          <a:prstGeom prst="rect">
            <a:avLst/>
          </a:prstGeom>
          <a:solidFill>
            <a:schemeClr val="accent3"/>
          </a:solidFill>
          <a:ln w="9525" cap="flat" cmpd="sng" algn="ctr">
            <a:noFill/>
            <a:prstDash val="solid"/>
            <a:miter lim="800000"/>
            <a:headEnd type="none" w="med" len="med"/>
            <a:tailEnd type="none" w="med" len="med"/>
          </a:ln>
          <a:effectLst/>
        </p:spPr>
        <p:txBody>
          <a:bodyPr wrap="none" anchor="ctr"/>
          <a:lstStyle/>
          <a:p>
            <a:pPr>
              <a:defRPr/>
            </a:pPr>
            <a:endParaRPr lang="en-US" sz="1800">
              <a:latin typeface="Arial" charset="0"/>
            </a:endParaRPr>
          </a:p>
        </p:txBody>
      </p:sp>
      <p:sp>
        <p:nvSpPr>
          <p:cNvPr id="2" name="Title 1"/>
          <p:cNvSpPr>
            <a:spLocks noGrp="1"/>
          </p:cNvSpPr>
          <p:nvPr>
            <p:ph type="title"/>
          </p:nvPr>
        </p:nvSpPr>
        <p:spPr>
          <a:xfrm>
            <a:off x="4000500" y="5029200"/>
            <a:ext cx="7823200" cy="1219200"/>
          </a:xfrm>
        </p:spPr>
        <p:txBody>
          <a:bodyPr anchor="t">
            <a:noAutofit/>
          </a:bodyPr>
          <a:lstStyle>
            <a:lvl1pPr algn="l">
              <a:buNone/>
              <a:defRPr sz="2400" b="1">
                <a:solidFill>
                  <a:schemeClr val="tx2"/>
                </a:solidFill>
              </a:defRPr>
            </a:lvl1pPr>
          </a:lstStyle>
          <a:p>
            <a:r>
              <a:rPr lang="en-US"/>
              <a:t>Click to edit Master title style</a:t>
            </a:r>
          </a:p>
        </p:txBody>
      </p:sp>
      <p:sp>
        <p:nvSpPr>
          <p:cNvPr id="3" name="Picture Placeholder 2"/>
          <p:cNvSpPr>
            <a:spLocks noGrp="1"/>
          </p:cNvSpPr>
          <p:nvPr>
            <p:ph type="pic" idx="1"/>
          </p:nvPr>
        </p:nvSpPr>
        <p:spPr>
          <a:xfrm>
            <a:off x="4000500" y="609600"/>
            <a:ext cx="7823200" cy="4267200"/>
          </a:xfrm>
        </p:spPr>
        <p:txBody>
          <a:bodyPr>
            <a:normAutofit/>
          </a:bodyPr>
          <a:lstStyle>
            <a:lvl1pPr marL="0" indent="0">
              <a:buNone/>
              <a:defRPr sz="3200"/>
            </a:lvl1pPr>
          </a:lstStyle>
          <a:p>
            <a:pPr lvl="0"/>
            <a:r>
              <a:rPr lang="en-US" noProof="0"/>
              <a:t>Click icon to add picture</a:t>
            </a:r>
            <a:endParaRPr lang="en-US" noProof="0" dirty="0"/>
          </a:p>
        </p:txBody>
      </p:sp>
      <p:sp>
        <p:nvSpPr>
          <p:cNvPr id="4" name="Text Placeholder 3"/>
          <p:cNvSpPr>
            <a:spLocks noGrp="1"/>
          </p:cNvSpPr>
          <p:nvPr>
            <p:ph type="body" sz="half" idx="2"/>
          </p:nvPr>
        </p:nvSpPr>
        <p:spPr>
          <a:xfrm>
            <a:off x="508000" y="990600"/>
            <a:ext cx="3251200" cy="5257800"/>
          </a:xfrm>
        </p:spPr>
        <p:txBody>
          <a:bodyPr/>
          <a:lstStyle>
            <a:lvl1pPr marL="0" indent="0">
              <a:spcAft>
                <a:spcPts val="1000"/>
              </a:spcAft>
              <a:buFontTx/>
              <a:buNone/>
              <a:defRPr sz="1600">
                <a:solidFill>
                  <a:srgbClr val="FFFFFF"/>
                </a:solidFill>
              </a:defRPr>
            </a:lvl1pPr>
            <a:lvl2pPr>
              <a:defRPr sz="1200"/>
            </a:lvl2pPr>
            <a:lvl3pPr>
              <a:defRPr sz="1000"/>
            </a:lvl3pPr>
            <a:lvl4pPr>
              <a:defRPr sz="900"/>
            </a:lvl4pPr>
            <a:lvl5pPr>
              <a:defRPr sz="900"/>
            </a:lvl5pPr>
          </a:lstStyle>
          <a:p>
            <a:pPr lvl="0"/>
            <a:r>
              <a:rPr lang="en-US"/>
              <a:t>Click to edit Master text styles</a:t>
            </a:r>
          </a:p>
        </p:txBody>
      </p:sp>
      <p:sp>
        <p:nvSpPr>
          <p:cNvPr id="16" name="Slide Number Placeholder 6">
            <a:extLst>
              <a:ext uri="{FF2B5EF4-FFF2-40B4-BE49-F238E27FC236}">
                <a16:creationId xmlns:a16="http://schemas.microsoft.com/office/drawing/2014/main" id="{FDE1A0FB-2F27-424E-A028-CE84586A8CD1}"/>
              </a:ext>
            </a:extLst>
          </p:cNvPr>
          <p:cNvSpPr>
            <a:spLocks noGrp="1"/>
          </p:cNvSpPr>
          <p:nvPr>
            <p:ph type="sldNum" sz="quarter" idx="10"/>
          </p:nvPr>
        </p:nvSpPr>
        <p:spPr>
          <a:xfrm>
            <a:off x="1828800" y="312739"/>
            <a:ext cx="609600" cy="441325"/>
          </a:xfrm>
        </p:spPr>
        <p:txBody>
          <a:bodyPr/>
          <a:lstStyle>
            <a:lvl1pPr>
              <a:defRPr/>
            </a:lvl1pPr>
          </a:lstStyle>
          <a:p>
            <a:fld id="{532D10D9-0B9E-4421-B5B1-EFDC0FE19753}" type="slidenum">
              <a:rPr lang="en-US" altLang="en-US"/>
              <a:pPr/>
              <a:t>‹#›</a:t>
            </a:fld>
            <a:endParaRPr lang="en-US" altLang="en-US"/>
          </a:p>
        </p:txBody>
      </p:sp>
      <p:sp>
        <p:nvSpPr>
          <p:cNvPr id="17" name="Date Placeholder 4">
            <a:extLst>
              <a:ext uri="{FF2B5EF4-FFF2-40B4-BE49-F238E27FC236}">
                <a16:creationId xmlns:a16="http://schemas.microsoft.com/office/drawing/2014/main" id="{EE76B521-DCCD-497E-A1E4-7CC23D32FBCE}"/>
              </a:ext>
            </a:extLst>
          </p:cNvPr>
          <p:cNvSpPr>
            <a:spLocks noGrp="1"/>
          </p:cNvSpPr>
          <p:nvPr>
            <p:ph type="dt" sz="half" idx="11"/>
          </p:nvPr>
        </p:nvSpPr>
        <p:spPr>
          <a:xfrm>
            <a:off x="7717367" y="6405564"/>
            <a:ext cx="4059767" cy="365125"/>
          </a:xfrm>
        </p:spPr>
        <p:txBody>
          <a:bodyPr/>
          <a:lstStyle>
            <a:lvl1pPr>
              <a:defRPr/>
            </a:lvl1pPr>
          </a:lstStyle>
          <a:p>
            <a:pPr>
              <a:defRPr/>
            </a:pPr>
            <a:endParaRPr lang="en-US"/>
          </a:p>
        </p:txBody>
      </p:sp>
      <p:sp>
        <p:nvSpPr>
          <p:cNvPr id="18" name="Footer Placeholder 5">
            <a:extLst>
              <a:ext uri="{FF2B5EF4-FFF2-40B4-BE49-F238E27FC236}">
                <a16:creationId xmlns:a16="http://schemas.microsoft.com/office/drawing/2014/main" id="{5B0DAFFF-4A6C-4F49-9501-24A350DEF32D}"/>
              </a:ext>
            </a:extLst>
          </p:cNvPr>
          <p:cNvSpPr>
            <a:spLocks noGrp="1"/>
          </p:cNvSpPr>
          <p:nvPr>
            <p:ph type="ftr" sz="quarter" idx="12"/>
          </p:nvPr>
        </p:nvSpPr>
        <p:spPr>
          <a:xfrm>
            <a:off x="402168" y="6410326"/>
            <a:ext cx="4779433" cy="366713"/>
          </a:xfrm>
        </p:spPr>
        <p:txBody>
          <a:bodyPr/>
          <a:lstStyle>
            <a:lvl1pPr>
              <a:defRPr/>
            </a:lvl1pPr>
          </a:lstStyle>
          <a:p>
            <a:pPr>
              <a:defRPr/>
            </a:pPr>
            <a:r>
              <a:rPr lang="en-US"/>
              <a:t>priyonodwinugroho@ymail.com</a:t>
            </a:r>
          </a:p>
        </p:txBody>
      </p:sp>
    </p:spTree>
    <p:extLst>
      <p:ext uri="{BB962C8B-B14F-4D97-AF65-F5344CB8AC3E}">
        <p14:creationId xmlns:p14="http://schemas.microsoft.com/office/powerpoint/2010/main" val="287115762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BBF2B58-32D2-418D-8AFD-A04D9B5C7CA3}"/>
              </a:ext>
            </a:extLst>
          </p:cNvPr>
          <p:cNvSpPr>
            <a:spLocks noGrp="1"/>
          </p:cNvSpPr>
          <p:nvPr>
            <p:ph type="dt" sz="half" idx="10"/>
          </p:nvPr>
        </p:nvSpPr>
        <p:spPr/>
        <p:txBody>
          <a:bodyPr/>
          <a:lstStyle>
            <a:lvl1pPr>
              <a:defRPr/>
            </a:lvl1pPr>
          </a:lstStyle>
          <a:p>
            <a:pPr>
              <a:defRPr/>
            </a:pPr>
            <a:endParaRPr lang="en-US"/>
          </a:p>
        </p:txBody>
      </p:sp>
      <p:sp>
        <p:nvSpPr>
          <p:cNvPr id="5" name="Footer Placeholder 4">
            <a:extLst>
              <a:ext uri="{FF2B5EF4-FFF2-40B4-BE49-F238E27FC236}">
                <a16:creationId xmlns:a16="http://schemas.microsoft.com/office/drawing/2014/main" id="{F908A921-2184-44B0-A895-13371AAA0BF3}"/>
              </a:ext>
            </a:extLst>
          </p:cNvPr>
          <p:cNvSpPr>
            <a:spLocks noGrp="1"/>
          </p:cNvSpPr>
          <p:nvPr>
            <p:ph type="ftr" sz="quarter" idx="11"/>
          </p:nvPr>
        </p:nvSpPr>
        <p:spPr/>
        <p:txBody>
          <a:bodyPr/>
          <a:lstStyle>
            <a:lvl1pPr>
              <a:defRPr/>
            </a:lvl1pPr>
          </a:lstStyle>
          <a:p>
            <a:pPr>
              <a:defRPr/>
            </a:pPr>
            <a:r>
              <a:rPr lang="en-US"/>
              <a:t>priyonodwinugroho@ymail.com</a:t>
            </a:r>
          </a:p>
        </p:txBody>
      </p:sp>
      <p:sp>
        <p:nvSpPr>
          <p:cNvPr id="6" name="Slide Number Placeholder 5">
            <a:extLst>
              <a:ext uri="{FF2B5EF4-FFF2-40B4-BE49-F238E27FC236}">
                <a16:creationId xmlns:a16="http://schemas.microsoft.com/office/drawing/2014/main" id="{65AF9EFC-055C-4C6B-B6A4-24490B61B67C}"/>
              </a:ext>
            </a:extLst>
          </p:cNvPr>
          <p:cNvSpPr>
            <a:spLocks noGrp="1"/>
          </p:cNvSpPr>
          <p:nvPr>
            <p:ph type="sldNum" sz="quarter" idx="12"/>
          </p:nvPr>
        </p:nvSpPr>
        <p:spPr/>
        <p:txBody>
          <a:bodyPr/>
          <a:lstStyle>
            <a:lvl1pPr>
              <a:defRPr/>
            </a:lvl1pPr>
          </a:lstStyle>
          <a:p>
            <a:fld id="{316DCCB9-6EE9-45F3-80A2-81AEE3394C09}" type="slidenum">
              <a:rPr lang="en-US" altLang="en-US"/>
              <a:pPr/>
              <a:t>‹#›</a:t>
            </a:fld>
            <a:endParaRPr lang="en-US" altLang="en-US"/>
          </a:p>
        </p:txBody>
      </p:sp>
    </p:spTree>
    <p:extLst>
      <p:ext uri="{BB962C8B-B14F-4D97-AF65-F5344CB8AC3E}">
        <p14:creationId xmlns:p14="http://schemas.microsoft.com/office/powerpoint/2010/main" val="1258023720"/>
      </p:ext>
    </p:extLst>
  </p:cSld>
  <p:clrMapOvr>
    <a:overrideClrMapping bg1="lt1" tx1="dk1" bg2="lt2" tx2="dk2" accent1="accent1" accent2="accent2" accent3="accent3" accent4="accent4" accent5="accent5" accent6="accent6" hlink="hlink" folHlink="folHlink"/>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bg>
      <p:bgPr>
        <a:solidFill>
          <a:schemeClr val="bg2"/>
        </a:solidFill>
        <a:effectLst/>
      </p:bgPr>
    </p:bg>
    <p:spTree>
      <p:nvGrpSpPr>
        <p:cNvPr id="1" name=""/>
        <p:cNvGrpSpPr/>
        <p:nvPr/>
      </p:nvGrpSpPr>
      <p:grpSpPr>
        <a:xfrm>
          <a:off x="0" y="0"/>
          <a:ext cx="0" cy="0"/>
          <a:chOff x="0" y="0"/>
          <a:chExt cx="0" cy="0"/>
        </a:xfrm>
      </p:grpSpPr>
      <p:sp>
        <p:nvSpPr>
          <p:cNvPr id="4" name="Rectangle 19">
            <a:extLst>
              <a:ext uri="{FF2B5EF4-FFF2-40B4-BE49-F238E27FC236}">
                <a16:creationId xmlns:a16="http://schemas.microsoft.com/office/drawing/2014/main" id="{EE5DB25C-7B0D-4DD8-82C9-BBAD0B605938}"/>
              </a:ext>
            </a:extLst>
          </p:cNvPr>
          <p:cNvSpPr>
            <a:spLocks noChangeArrowheads="1"/>
          </p:cNvSpPr>
          <p:nvPr/>
        </p:nvSpPr>
        <p:spPr bwMode="white">
          <a:xfrm>
            <a:off x="0" y="6705600"/>
            <a:ext cx="12192000" cy="152400"/>
          </a:xfrm>
          <a:prstGeom prst="rect">
            <a:avLst/>
          </a:prstGeom>
          <a:solidFill>
            <a:srgbClr val="FFFFFF"/>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sz="1800"/>
          </a:p>
        </p:txBody>
      </p:sp>
      <p:sp>
        <p:nvSpPr>
          <p:cNvPr id="5" name="Rectangle 20">
            <a:extLst>
              <a:ext uri="{FF2B5EF4-FFF2-40B4-BE49-F238E27FC236}">
                <a16:creationId xmlns:a16="http://schemas.microsoft.com/office/drawing/2014/main" id="{E3225AA9-6A29-48EF-8C42-DC1F9F70B4B1}"/>
              </a:ext>
            </a:extLst>
          </p:cNvPr>
          <p:cNvSpPr>
            <a:spLocks noChangeArrowheads="1"/>
          </p:cNvSpPr>
          <p:nvPr/>
        </p:nvSpPr>
        <p:spPr bwMode="white">
          <a:xfrm>
            <a:off x="9347200" y="0"/>
            <a:ext cx="2844800" cy="6858000"/>
          </a:xfrm>
          <a:prstGeom prst="rect">
            <a:avLst/>
          </a:prstGeom>
          <a:solidFill>
            <a:srgbClr val="FFFFFF"/>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sz="1800"/>
          </a:p>
        </p:txBody>
      </p:sp>
      <p:sp>
        <p:nvSpPr>
          <p:cNvPr id="6" name="Rectangle 23">
            <a:extLst>
              <a:ext uri="{FF2B5EF4-FFF2-40B4-BE49-F238E27FC236}">
                <a16:creationId xmlns:a16="http://schemas.microsoft.com/office/drawing/2014/main" id="{E0AC3069-98C7-4E27-AF07-B8FFDAA8665C}"/>
              </a:ext>
            </a:extLst>
          </p:cNvPr>
          <p:cNvSpPr>
            <a:spLocks noChangeArrowheads="1"/>
          </p:cNvSpPr>
          <p:nvPr/>
        </p:nvSpPr>
        <p:spPr bwMode="white">
          <a:xfrm>
            <a:off x="0" y="1"/>
            <a:ext cx="12192000" cy="155575"/>
          </a:xfrm>
          <a:prstGeom prst="rect">
            <a:avLst/>
          </a:prstGeom>
          <a:solidFill>
            <a:srgbClr val="FFFFFF"/>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sz="1800"/>
          </a:p>
        </p:txBody>
      </p:sp>
      <p:sp>
        <p:nvSpPr>
          <p:cNvPr id="7" name="Rectangle 24">
            <a:extLst>
              <a:ext uri="{FF2B5EF4-FFF2-40B4-BE49-F238E27FC236}">
                <a16:creationId xmlns:a16="http://schemas.microsoft.com/office/drawing/2014/main" id="{331F297B-8243-40C9-8CDF-8FF41C0BF873}"/>
              </a:ext>
            </a:extLst>
          </p:cNvPr>
          <p:cNvSpPr>
            <a:spLocks noChangeArrowheads="1"/>
          </p:cNvSpPr>
          <p:nvPr/>
        </p:nvSpPr>
        <p:spPr bwMode="white">
          <a:xfrm>
            <a:off x="0" y="0"/>
            <a:ext cx="203200" cy="6858000"/>
          </a:xfrm>
          <a:prstGeom prst="rect">
            <a:avLst/>
          </a:prstGeom>
          <a:solidFill>
            <a:srgbClr val="FFFFFF"/>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sz="1800"/>
          </a:p>
        </p:txBody>
      </p:sp>
      <p:sp>
        <p:nvSpPr>
          <p:cNvPr id="8" name="Rectangle 7">
            <a:extLst>
              <a:ext uri="{FF2B5EF4-FFF2-40B4-BE49-F238E27FC236}">
                <a16:creationId xmlns:a16="http://schemas.microsoft.com/office/drawing/2014/main" id="{289D8DE1-30B7-4221-A67C-F14F27F6BC16}"/>
              </a:ext>
            </a:extLst>
          </p:cNvPr>
          <p:cNvSpPr>
            <a:spLocks noChangeArrowheads="1"/>
          </p:cNvSpPr>
          <p:nvPr/>
        </p:nvSpPr>
        <p:spPr bwMode="auto">
          <a:xfrm>
            <a:off x="194734" y="6391276"/>
            <a:ext cx="11777133" cy="309563"/>
          </a:xfrm>
          <a:prstGeom prst="rect">
            <a:avLst/>
          </a:prstGeom>
          <a:solidFill>
            <a:schemeClr val="accent3"/>
          </a:solidFill>
          <a:ln w="9525" cap="flat" cmpd="sng" algn="ctr">
            <a:noFill/>
            <a:prstDash val="solid"/>
            <a:miter lim="800000"/>
            <a:headEnd type="none" w="med" len="med"/>
            <a:tailEnd type="none" w="med" len="med"/>
          </a:ln>
          <a:effectLst/>
        </p:spPr>
        <p:txBody>
          <a:bodyPr wrap="none" anchor="ctr"/>
          <a:lstStyle/>
          <a:p>
            <a:pPr>
              <a:defRPr/>
            </a:pPr>
            <a:endParaRPr lang="en-US" sz="1800">
              <a:latin typeface="Arial" charset="0"/>
            </a:endParaRPr>
          </a:p>
        </p:txBody>
      </p:sp>
      <p:sp>
        <p:nvSpPr>
          <p:cNvPr id="9" name="Rectangle 8">
            <a:extLst>
              <a:ext uri="{FF2B5EF4-FFF2-40B4-BE49-F238E27FC236}">
                <a16:creationId xmlns:a16="http://schemas.microsoft.com/office/drawing/2014/main" id="{35D9A58A-3AC8-485D-8378-7FC47F169758}"/>
              </a:ext>
            </a:extLst>
          </p:cNvPr>
          <p:cNvSpPr>
            <a:spLocks noChangeArrowheads="1"/>
          </p:cNvSpPr>
          <p:nvPr/>
        </p:nvSpPr>
        <p:spPr bwMode="auto">
          <a:xfrm>
            <a:off x="203200" y="155575"/>
            <a:ext cx="11777133" cy="6546850"/>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wrap="none" anchor="ctr"/>
          <a:lstStyle/>
          <a:p>
            <a:pPr>
              <a:defRPr/>
            </a:pPr>
            <a:endParaRPr lang="en-US" sz="1800" dirty="0">
              <a:latin typeface="Arial" charset="0"/>
            </a:endParaRPr>
          </a:p>
        </p:txBody>
      </p:sp>
      <p:sp>
        <p:nvSpPr>
          <p:cNvPr id="10" name="Straight Connector 9">
            <a:extLst>
              <a:ext uri="{FF2B5EF4-FFF2-40B4-BE49-F238E27FC236}">
                <a16:creationId xmlns:a16="http://schemas.microsoft.com/office/drawing/2014/main" id="{4E4F72B2-E36D-40F6-81B3-73707573CF65}"/>
              </a:ext>
            </a:extLst>
          </p:cNvPr>
          <p:cNvSpPr>
            <a:spLocks noChangeShapeType="1"/>
          </p:cNvSpPr>
          <p:nvPr/>
        </p:nvSpPr>
        <p:spPr bwMode="auto">
          <a:xfrm rot="5400000">
            <a:off x="6402388" y="3278188"/>
            <a:ext cx="6245225" cy="0"/>
          </a:xfrm>
          <a:prstGeom prst="line">
            <a:avLst/>
          </a:prstGeom>
          <a:noFill/>
          <a:ln w="9525" cap="flat" cmpd="sng" algn="ctr">
            <a:solidFill>
              <a:schemeClr val="accent3">
                <a:shade val="75000"/>
              </a:schemeClr>
            </a:solidFill>
            <a:prstDash val="sysDash"/>
            <a:round/>
            <a:headEnd type="none" w="med" len="med"/>
            <a:tailEnd type="none" w="med" len="med"/>
          </a:ln>
          <a:effectLst/>
        </p:spPr>
        <p:txBody>
          <a:bodyPr wrap="none" anchor="ctr"/>
          <a:lstStyle/>
          <a:p>
            <a:pPr>
              <a:defRPr/>
            </a:pPr>
            <a:endParaRPr lang="en-US" sz="1800">
              <a:latin typeface="Arial" charset="0"/>
            </a:endParaRPr>
          </a:p>
        </p:txBody>
      </p:sp>
      <p:sp>
        <p:nvSpPr>
          <p:cNvPr id="11" name="Oval 10">
            <a:extLst>
              <a:ext uri="{FF2B5EF4-FFF2-40B4-BE49-F238E27FC236}">
                <a16:creationId xmlns:a16="http://schemas.microsoft.com/office/drawing/2014/main" id="{030EB63E-14FF-457D-AB56-044AB5A1CD7A}"/>
              </a:ext>
            </a:extLst>
          </p:cNvPr>
          <p:cNvSpPr/>
          <p:nvPr/>
        </p:nvSpPr>
        <p:spPr>
          <a:xfrm>
            <a:off x="9118600" y="2925763"/>
            <a:ext cx="8128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sz="1800"/>
          </a:p>
        </p:txBody>
      </p:sp>
      <p:sp>
        <p:nvSpPr>
          <p:cNvPr id="12" name="Oval 11">
            <a:extLst>
              <a:ext uri="{FF2B5EF4-FFF2-40B4-BE49-F238E27FC236}">
                <a16:creationId xmlns:a16="http://schemas.microsoft.com/office/drawing/2014/main" id="{D54A95F2-D12D-4936-99D0-AE48C02FF79A}"/>
              </a:ext>
            </a:extLst>
          </p:cNvPr>
          <p:cNvSpPr/>
          <p:nvPr/>
        </p:nvSpPr>
        <p:spPr>
          <a:xfrm>
            <a:off x="9245600" y="3021013"/>
            <a:ext cx="560917" cy="419100"/>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sz="1800"/>
          </a:p>
        </p:txBody>
      </p:sp>
      <p:sp>
        <p:nvSpPr>
          <p:cNvPr id="3" name="Vertical Text Placeholder 2"/>
          <p:cNvSpPr>
            <a:spLocks noGrp="1"/>
          </p:cNvSpPr>
          <p:nvPr>
            <p:ph type="body" orient="vert" idx="1"/>
          </p:nvPr>
        </p:nvSpPr>
        <p:spPr>
          <a:xfrm>
            <a:off x="406400" y="304800"/>
            <a:ext cx="8737600" cy="582136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Vertical Title 1"/>
          <p:cNvSpPr>
            <a:spLocks noGrp="1"/>
          </p:cNvSpPr>
          <p:nvPr>
            <p:ph type="title" orient="vert"/>
          </p:nvPr>
        </p:nvSpPr>
        <p:spPr>
          <a:xfrm>
            <a:off x="9855200" y="304802"/>
            <a:ext cx="1930400" cy="5851525"/>
          </a:xfrm>
        </p:spPr>
        <p:txBody>
          <a:bodyPr vert="eaVert"/>
          <a:lstStyle/>
          <a:p>
            <a:r>
              <a:rPr lang="en-US"/>
              <a:t>Click to edit Master title style</a:t>
            </a:r>
          </a:p>
        </p:txBody>
      </p:sp>
      <p:sp>
        <p:nvSpPr>
          <p:cNvPr id="13" name="Slide Number Placeholder 5">
            <a:extLst>
              <a:ext uri="{FF2B5EF4-FFF2-40B4-BE49-F238E27FC236}">
                <a16:creationId xmlns:a16="http://schemas.microsoft.com/office/drawing/2014/main" id="{C25D2DEB-011B-4B47-B0FA-EC9849FA7EB0}"/>
              </a:ext>
            </a:extLst>
          </p:cNvPr>
          <p:cNvSpPr>
            <a:spLocks noGrp="1"/>
          </p:cNvSpPr>
          <p:nvPr>
            <p:ph type="sldNum" sz="quarter" idx="10"/>
          </p:nvPr>
        </p:nvSpPr>
        <p:spPr>
          <a:xfrm>
            <a:off x="9220200" y="3009901"/>
            <a:ext cx="609600" cy="441325"/>
          </a:xfrm>
        </p:spPr>
        <p:txBody>
          <a:bodyPr/>
          <a:lstStyle>
            <a:lvl1pPr>
              <a:defRPr/>
            </a:lvl1pPr>
          </a:lstStyle>
          <a:p>
            <a:fld id="{4A843862-63E8-43A8-8CBE-C3051A9B7F3C}" type="slidenum">
              <a:rPr lang="en-US" altLang="en-US"/>
              <a:pPr/>
              <a:t>‹#›</a:t>
            </a:fld>
            <a:endParaRPr lang="en-US" altLang="en-US"/>
          </a:p>
        </p:txBody>
      </p:sp>
      <p:sp>
        <p:nvSpPr>
          <p:cNvPr id="14" name="Date Placeholder 3">
            <a:extLst>
              <a:ext uri="{FF2B5EF4-FFF2-40B4-BE49-F238E27FC236}">
                <a16:creationId xmlns:a16="http://schemas.microsoft.com/office/drawing/2014/main" id="{63307B85-0844-46EB-8F16-47CE4D6D7A81}"/>
              </a:ext>
            </a:extLst>
          </p:cNvPr>
          <p:cNvSpPr>
            <a:spLocks noGrp="1"/>
          </p:cNvSpPr>
          <p:nvPr>
            <p:ph type="dt" sz="half" idx="11"/>
          </p:nvPr>
        </p:nvSpPr>
        <p:spPr/>
        <p:txBody>
          <a:bodyPr/>
          <a:lstStyle>
            <a:lvl1pPr>
              <a:defRPr/>
            </a:lvl1pPr>
          </a:lstStyle>
          <a:p>
            <a:pPr>
              <a:defRPr/>
            </a:pPr>
            <a:endParaRPr lang="en-US"/>
          </a:p>
        </p:txBody>
      </p:sp>
      <p:sp>
        <p:nvSpPr>
          <p:cNvPr id="15" name="Footer Placeholder 4">
            <a:extLst>
              <a:ext uri="{FF2B5EF4-FFF2-40B4-BE49-F238E27FC236}">
                <a16:creationId xmlns:a16="http://schemas.microsoft.com/office/drawing/2014/main" id="{D8A402E6-2903-4875-85A6-A19971A6300C}"/>
              </a:ext>
            </a:extLst>
          </p:cNvPr>
          <p:cNvSpPr>
            <a:spLocks noGrp="1"/>
          </p:cNvSpPr>
          <p:nvPr>
            <p:ph type="ftr" sz="quarter" idx="12"/>
          </p:nvPr>
        </p:nvSpPr>
        <p:spPr/>
        <p:txBody>
          <a:bodyPr/>
          <a:lstStyle>
            <a:lvl1pPr>
              <a:defRPr/>
            </a:lvl1pPr>
          </a:lstStyle>
          <a:p>
            <a:pPr>
              <a:defRPr/>
            </a:pPr>
            <a:r>
              <a:rPr lang="en-US"/>
              <a:t>priyonodwinugroho@ymail.com</a:t>
            </a:r>
          </a:p>
        </p:txBody>
      </p:sp>
    </p:spTree>
    <p:extLst>
      <p:ext uri="{BB962C8B-B14F-4D97-AF65-F5344CB8AC3E}">
        <p14:creationId xmlns:p14="http://schemas.microsoft.com/office/powerpoint/2010/main" val="3348790770"/>
      </p:ext>
    </p:extLst>
  </p:cSld>
  <p:clrMapOvr>
    <a:overrideClrMapping bg1="lt1" tx1="dk1" bg2="lt2" tx2="dk2" accent1="accent1" accent2="accent2" accent3="accent3" accent4="accent4" accent5="accent5" accent6="accent6" hlink="hlink" folHlink="folHlink"/>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3" name="Picture 6" descr="gedung_djkn.jpg">
            <a:extLst>
              <a:ext uri="{FF2B5EF4-FFF2-40B4-BE49-F238E27FC236}">
                <a16:creationId xmlns:a16="http://schemas.microsoft.com/office/drawing/2014/main" id="{20D65B44-5E7C-41FA-B396-FCB19F5574B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118" y="0"/>
            <a:ext cx="1219623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7" descr="departemen_keuangan.png">
            <a:extLst>
              <a:ext uri="{FF2B5EF4-FFF2-40B4-BE49-F238E27FC236}">
                <a16:creationId xmlns:a16="http://schemas.microsoft.com/office/drawing/2014/main" id="{529E5345-1BF1-4F8B-979B-B943FB243E2A}"/>
              </a:ext>
            </a:extLst>
          </p:cNvPr>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839385" y="115888"/>
            <a:ext cx="1534583" cy="1096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a:extLst>
              <a:ext uri="{FF2B5EF4-FFF2-40B4-BE49-F238E27FC236}">
                <a16:creationId xmlns:a16="http://schemas.microsoft.com/office/drawing/2014/main" id="{528539EF-6E78-4625-87C2-CC41EC981BD0}"/>
              </a:ext>
            </a:extLst>
          </p:cNvPr>
          <p:cNvSpPr txBox="1"/>
          <p:nvPr userDrawn="1"/>
        </p:nvSpPr>
        <p:spPr>
          <a:xfrm>
            <a:off x="46568" y="1268413"/>
            <a:ext cx="4185889" cy="507831"/>
          </a:xfrm>
          <a:prstGeom prst="rect">
            <a:avLst/>
          </a:prstGeom>
          <a:noFill/>
        </p:spPr>
        <p:txBody>
          <a:bodyPr wrap="none">
            <a:spAutoFit/>
          </a:bodyPr>
          <a:lstStyle/>
          <a:p>
            <a:pPr eaLnBrk="1" fontAlgn="auto" hangingPunct="1">
              <a:spcBef>
                <a:spcPts val="0"/>
              </a:spcBef>
              <a:spcAft>
                <a:spcPts val="0"/>
              </a:spcAft>
              <a:defRPr/>
            </a:pPr>
            <a:r>
              <a:rPr lang="en-US" sz="1400" b="1" dirty="0">
                <a:effectLst>
                  <a:outerShdw blurRad="38100" dist="38100" dir="2700000" algn="tl">
                    <a:srgbClr val="000000">
                      <a:alpha val="43137"/>
                    </a:srgbClr>
                  </a:outerShdw>
                </a:effectLst>
                <a:latin typeface="+mn-lt"/>
                <a:cs typeface="+mn-cs"/>
              </a:rPr>
              <a:t>KEMENTERIAN KEUANGAN REPUBLIK INDONESIA</a:t>
            </a:r>
          </a:p>
          <a:p>
            <a:pPr algn="ctr" eaLnBrk="1" fontAlgn="auto" hangingPunct="1">
              <a:spcBef>
                <a:spcPts val="0"/>
              </a:spcBef>
              <a:spcAft>
                <a:spcPts val="0"/>
              </a:spcAft>
              <a:defRPr/>
            </a:pPr>
            <a:r>
              <a:rPr lang="en-US" sz="1300" b="1" dirty="0">
                <a:effectLst>
                  <a:outerShdw blurRad="38100" dist="38100" dir="2700000" algn="tl">
                    <a:srgbClr val="000000">
                      <a:alpha val="43137"/>
                    </a:srgbClr>
                  </a:outerShdw>
                </a:effectLst>
                <a:latin typeface="+mn-lt"/>
                <a:cs typeface="+mn-cs"/>
              </a:rPr>
              <a:t>DIREKTORAT JENDERAL KEKAYAAN NEGARA</a:t>
            </a:r>
          </a:p>
        </p:txBody>
      </p:sp>
      <p:sp>
        <p:nvSpPr>
          <p:cNvPr id="6" name="Rectangle 5">
            <a:extLst>
              <a:ext uri="{FF2B5EF4-FFF2-40B4-BE49-F238E27FC236}">
                <a16:creationId xmlns:a16="http://schemas.microsoft.com/office/drawing/2014/main" id="{0380B24F-C288-47B8-9630-357DD631A0A3}"/>
              </a:ext>
            </a:extLst>
          </p:cNvPr>
          <p:cNvSpPr/>
          <p:nvPr userDrawn="1"/>
        </p:nvSpPr>
        <p:spPr>
          <a:xfrm>
            <a:off x="1" y="3068638"/>
            <a:ext cx="12240684" cy="1720850"/>
          </a:xfrm>
          <a:prstGeom prst="rect">
            <a:avLst/>
          </a:prstGeom>
          <a:solidFill>
            <a:srgbClr val="00B0F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800"/>
          </a:p>
        </p:txBody>
      </p:sp>
      <p:sp>
        <p:nvSpPr>
          <p:cNvPr id="7" name="Rectangle 6">
            <a:extLst>
              <a:ext uri="{FF2B5EF4-FFF2-40B4-BE49-F238E27FC236}">
                <a16:creationId xmlns:a16="http://schemas.microsoft.com/office/drawing/2014/main" id="{C54A90AF-CD64-442C-AF13-9B60DCB3243A}"/>
              </a:ext>
            </a:extLst>
          </p:cNvPr>
          <p:cNvSpPr/>
          <p:nvPr userDrawn="1"/>
        </p:nvSpPr>
        <p:spPr>
          <a:xfrm>
            <a:off x="23284" y="3143250"/>
            <a:ext cx="12192000" cy="1571625"/>
          </a:xfrm>
          <a:prstGeom prst="rect">
            <a:avLst/>
          </a:prstGeom>
          <a:solidFill>
            <a:srgbClr val="66CCFF">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800"/>
          </a:p>
        </p:txBody>
      </p:sp>
      <p:sp>
        <p:nvSpPr>
          <p:cNvPr id="8" name="Rectangle 7">
            <a:extLst>
              <a:ext uri="{FF2B5EF4-FFF2-40B4-BE49-F238E27FC236}">
                <a16:creationId xmlns:a16="http://schemas.microsoft.com/office/drawing/2014/main" id="{DAD4FBFB-0CEA-4085-8D93-4B48E7249C58}"/>
              </a:ext>
            </a:extLst>
          </p:cNvPr>
          <p:cNvSpPr/>
          <p:nvPr userDrawn="1"/>
        </p:nvSpPr>
        <p:spPr>
          <a:xfrm>
            <a:off x="24341" y="3216206"/>
            <a:ext cx="12192000" cy="1425319"/>
          </a:xfrm>
          <a:prstGeom prst="rect">
            <a:avLst/>
          </a:prstGeom>
          <a:gradFill>
            <a:gsLst>
              <a:gs pos="0">
                <a:schemeClr val="bg1">
                  <a:alpha val="0"/>
                </a:schemeClr>
              </a:gs>
              <a:gs pos="0">
                <a:schemeClr val="bg1"/>
              </a:gs>
              <a:gs pos="100000">
                <a:schemeClr val="bg1"/>
              </a:gs>
            </a:gsLst>
            <a:path path="shape">
              <a:fillToRect l="50000" t="50000" r="50000" b="50000"/>
            </a:path>
          </a:gradFill>
          <a:ln>
            <a:noFill/>
          </a:ln>
          <a:effectLst>
            <a:glow rad="139700">
              <a:schemeClr val="accent5">
                <a:satMod val="175000"/>
                <a:alpha val="40000"/>
              </a:schemeClr>
            </a:glow>
            <a:softEdge rad="6350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800"/>
          </a:p>
        </p:txBody>
      </p:sp>
      <p:sp>
        <p:nvSpPr>
          <p:cNvPr id="2" name="Title 1"/>
          <p:cNvSpPr>
            <a:spLocks noGrp="1"/>
          </p:cNvSpPr>
          <p:nvPr>
            <p:ph type="ctrTitle"/>
          </p:nvPr>
        </p:nvSpPr>
        <p:spPr>
          <a:xfrm>
            <a:off x="0" y="3264392"/>
            <a:ext cx="12192000" cy="1328944"/>
          </a:xfrm>
        </p:spPr>
        <p:txBody>
          <a:bodyPr/>
          <a:lstStyle/>
          <a:p>
            <a:r>
              <a:rPr lang="en-US" dirty="0"/>
              <a:t>Click to edit Master title style</a:t>
            </a:r>
          </a:p>
        </p:txBody>
      </p:sp>
    </p:spTree>
    <p:extLst>
      <p:ext uri="{BB962C8B-B14F-4D97-AF65-F5344CB8AC3E}">
        <p14:creationId xmlns:p14="http://schemas.microsoft.com/office/powerpoint/2010/main" val="182810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dissolve">
                                      <p:cBhvr>
                                        <p:cTn id="11" dur="500"/>
                                        <p:tgtEl>
                                          <p:spTgt spid="7"/>
                                        </p:tgtEl>
                                      </p:cBhvr>
                                    </p:animEffect>
                                  </p:childTnLst>
                                </p:cTn>
                              </p:par>
                            </p:childTnLst>
                          </p:cTn>
                        </p:par>
                        <p:par>
                          <p:cTn id="12" fill="hold">
                            <p:stCondLst>
                              <p:cond delay="1000"/>
                            </p:stCondLst>
                            <p:childTnLst>
                              <p:par>
                                <p:cTn id="13" presetID="9" presetClass="entr" presetSubtype="0"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dissolve">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4" name="Picture 6" descr="beautiful_abstract_background_03_vector.jpg">
            <a:extLst>
              <a:ext uri="{FF2B5EF4-FFF2-40B4-BE49-F238E27FC236}">
                <a16:creationId xmlns:a16="http://schemas.microsoft.com/office/drawing/2014/main" id="{402EBDE8-3FB7-41BB-8F9F-BC57D76742F7}"/>
              </a:ext>
            </a:extLst>
          </p:cNvPr>
          <p:cNvPicPr>
            <a:picLocks noChangeAspect="1"/>
          </p:cNvPicPr>
          <p:nvPr userDrawn="1"/>
        </p:nvPicPr>
        <p:blipFill>
          <a:blip r:embed="rId2">
            <a:extLst>
              <a:ext uri="{28A0092B-C50C-407E-A947-70E740481C1C}">
                <a14:useLocalDpi xmlns:a14="http://schemas.microsoft.com/office/drawing/2010/main" val="0"/>
              </a:ext>
            </a:extLst>
          </a:blip>
          <a:srcRect l="8182" t="11365" r="31818" b="27274"/>
          <a:stretch>
            <a:fillRect/>
          </a:stretch>
        </p:blipFill>
        <p:spPr bwMode="auto">
          <a:xfrm>
            <a:off x="0" y="1700214"/>
            <a:ext cx="12192000" cy="5157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7" descr="63911_gedung_depkeu_yang_dulu_sebagai_kantor_daendels_pada_1920_663_382.png">
            <a:extLst>
              <a:ext uri="{FF2B5EF4-FFF2-40B4-BE49-F238E27FC236}">
                <a16:creationId xmlns:a16="http://schemas.microsoft.com/office/drawing/2014/main" id="{2501C84E-4455-48D5-94C2-1233E439F96E}"/>
              </a:ext>
            </a:extLst>
          </p:cNvPr>
          <p:cNvPicPr>
            <a:picLocks noChangeAspect="1"/>
          </p:cNvPicPr>
          <p:nvPr userDrawn="1"/>
        </p:nvPicPr>
        <p:blipFill>
          <a:blip r:embed="rId3">
            <a:extLst>
              <a:ext uri="{28A0092B-C50C-407E-A947-70E740481C1C}">
                <a14:useLocalDpi xmlns:a14="http://schemas.microsoft.com/office/drawing/2010/main" val="0"/>
              </a:ext>
            </a:extLst>
          </a:blip>
          <a:srcRect t="6293" b="14014"/>
          <a:stretch>
            <a:fillRect/>
          </a:stretch>
        </p:blipFill>
        <p:spPr bwMode="auto">
          <a:xfrm>
            <a:off x="0" y="1"/>
            <a:ext cx="12192000" cy="170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a:extLst>
              <a:ext uri="{FF2B5EF4-FFF2-40B4-BE49-F238E27FC236}">
                <a16:creationId xmlns:a16="http://schemas.microsoft.com/office/drawing/2014/main" id="{28CC4120-D0D9-43DF-9DE6-8C435A18DEC8}"/>
              </a:ext>
            </a:extLst>
          </p:cNvPr>
          <p:cNvSpPr/>
          <p:nvPr userDrawn="1"/>
        </p:nvSpPr>
        <p:spPr>
          <a:xfrm>
            <a:off x="0" y="1"/>
            <a:ext cx="12192000" cy="1700213"/>
          </a:xfrm>
          <a:prstGeom prst="rect">
            <a:avLst/>
          </a:prstGeom>
          <a:gradFill flip="none" rotWithShape="1">
            <a:gsLst>
              <a:gs pos="0">
                <a:schemeClr val="bg1">
                  <a:alpha val="75000"/>
                </a:schemeClr>
              </a:gs>
              <a:gs pos="50000">
                <a:schemeClr val="bg1">
                  <a:alpha val="90000"/>
                </a:schemeClr>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800"/>
          </a:p>
        </p:txBody>
      </p:sp>
      <p:sp>
        <p:nvSpPr>
          <p:cNvPr id="7" name="Date Placeholder 3">
            <a:extLst>
              <a:ext uri="{FF2B5EF4-FFF2-40B4-BE49-F238E27FC236}">
                <a16:creationId xmlns:a16="http://schemas.microsoft.com/office/drawing/2014/main" id="{6FC0E6A8-6994-4994-B630-8C6A7EC3ED21}"/>
              </a:ext>
            </a:extLst>
          </p:cNvPr>
          <p:cNvSpPr txBox="1">
            <a:spLocks/>
          </p:cNvSpPr>
          <p:nvPr userDrawn="1"/>
        </p:nvSpPr>
        <p:spPr bwMode="auto">
          <a:xfrm>
            <a:off x="609600" y="6356351"/>
            <a:ext cx="284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E368D367-0C20-4E43-8564-711BEB73B67B}" type="datetime1">
              <a:rPr lang="en-US" altLang="en-US" sz="1200">
                <a:solidFill>
                  <a:srgbClr val="898989"/>
                </a:solidFill>
                <a:latin typeface="Calibri" panose="020F0502020204030204" pitchFamily="34" charset="0"/>
              </a:rPr>
              <a:pPr eaLnBrk="1" hangingPunct="1"/>
              <a:t>7/13/2021</a:t>
            </a:fld>
            <a:endParaRPr lang="en-US" altLang="en-US" sz="1200">
              <a:solidFill>
                <a:srgbClr val="898989"/>
              </a:solidFill>
              <a:latin typeface="Calibri" panose="020F0502020204030204" pitchFamily="34" charset="0"/>
            </a:endParaRPr>
          </a:p>
        </p:txBody>
      </p:sp>
      <p:pic>
        <p:nvPicPr>
          <p:cNvPr id="8" name="Picture 10" descr="IMG_20141008_134200.jpg">
            <a:extLst>
              <a:ext uri="{FF2B5EF4-FFF2-40B4-BE49-F238E27FC236}">
                <a16:creationId xmlns:a16="http://schemas.microsoft.com/office/drawing/2014/main" id="{6E11B7CA-9EDA-45E4-83AD-20758957FEEB}"/>
              </a:ext>
            </a:extLst>
          </p:cNvPr>
          <p:cNvPicPr>
            <a:picLocks noChangeAspect="1"/>
          </p:cNvPicPr>
          <p:nvPr userDrawn="1"/>
        </p:nvPicPr>
        <p:blipFill>
          <a:blip r:embed="rId4">
            <a:extLst>
              <a:ext uri="{28A0092B-C50C-407E-A947-70E740481C1C}">
                <a14:useLocalDpi xmlns:a14="http://schemas.microsoft.com/office/drawing/2010/main" val="0"/>
              </a:ext>
            </a:extLst>
          </a:blip>
          <a:srcRect r="39166" b="27779"/>
          <a:stretch>
            <a:fillRect/>
          </a:stretch>
        </p:blipFill>
        <p:spPr bwMode="auto">
          <a:xfrm>
            <a:off x="0" y="1484314"/>
            <a:ext cx="1524000" cy="5373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8">
            <a:extLst>
              <a:ext uri="{FF2B5EF4-FFF2-40B4-BE49-F238E27FC236}">
                <a16:creationId xmlns:a16="http://schemas.microsoft.com/office/drawing/2014/main" id="{CD346EBD-0BC4-4307-AFCB-3949AEAEA26E}"/>
              </a:ext>
            </a:extLst>
          </p:cNvPr>
          <p:cNvSpPr/>
          <p:nvPr userDrawn="1"/>
        </p:nvSpPr>
        <p:spPr>
          <a:xfrm>
            <a:off x="0" y="1689100"/>
            <a:ext cx="12192000" cy="5157788"/>
          </a:xfrm>
          <a:prstGeom prst="rect">
            <a:avLst/>
          </a:prstGeom>
          <a:gradFill flip="none" rotWithShape="1">
            <a:gsLst>
              <a:gs pos="0">
                <a:schemeClr val="bg1">
                  <a:alpha val="90000"/>
                </a:schemeClr>
              </a:gs>
              <a:gs pos="50000">
                <a:schemeClr val="bg1">
                  <a:alpha val="75000"/>
                </a:schemeClr>
              </a:gs>
              <a:gs pos="100000">
                <a:schemeClr val="bg1">
                  <a:alpha val="90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800" b="1" dirty="0"/>
          </a:p>
        </p:txBody>
      </p:sp>
      <p:sp>
        <p:nvSpPr>
          <p:cNvPr id="10" name="Slide Number Placeholder 5">
            <a:extLst>
              <a:ext uri="{FF2B5EF4-FFF2-40B4-BE49-F238E27FC236}">
                <a16:creationId xmlns:a16="http://schemas.microsoft.com/office/drawing/2014/main" id="{F9F55EAD-3558-4BC6-B784-566710F9D671}"/>
              </a:ext>
            </a:extLst>
          </p:cNvPr>
          <p:cNvSpPr txBox="1">
            <a:spLocks/>
          </p:cNvSpPr>
          <p:nvPr userDrawn="1"/>
        </p:nvSpPr>
        <p:spPr>
          <a:xfrm>
            <a:off x="11379200" y="6492876"/>
            <a:ext cx="711200" cy="365125"/>
          </a:xfrm>
          <a:prstGeom prst="rect">
            <a:avLst/>
          </a:prstGeom>
        </p:spPr>
        <p:txBody>
          <a:bodyPr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eaLnBrk="1" hangingPunct="1"/>
            <a:fld id="{FAC9EE36-FCAE-4C75-8309-72ACA07C8836}" type="slidenum">
              <a:rPr lang="en-US" altLang="en-US" sz="1200">
                <a:solidFill>
                  <a:srgbClr val="898989"/>
                </a:solidFill>
                <a:latin typeface="Brush Script MT" panose="03060802040406070304" pitchFamily="66" charset="0"/>
              </a:rPr>
              <a:pPr algn="r" eaLnBrk="1" hangingPunct="1"/>
              <a:t>‹#›</a:t>
            </a:fld>
            <a:endParaRPr lang="en-US" altLang="en-US" sz="1200">
              <a:solidFill>
                <a:srgbClr val="898989"/>
              </a:solidFill>
              <a:latin typeface="Brush Script MT" panose="03060802040406070304" pitchFamily="66" charset="0"/>
            </a:endParaRPr>
          </a:p>
        </p:txBody>
      </p:sp>
      <p:sp>
        <p:nvSpPr>
          <p:cNvPr id="11" name="Oval 10">
            <a:extLst>
              <a:ext uri="{FF2B5EF4-FFF2-40B4-BE49-F238E27FC236}">
                <a16:creationId xmlns:a16="http://schemas.microsoft.com/office/drawing/2014/main" id="{99E0E492-535E-4D84-91D1-51682797FE23}"/>
              </a:ext>
            </a:extLst>
          </p:cNvPr>
          <p:cNvSpPr/>
          <p:nvPr userDrawn="1"/>
        </p:nvSpPr>
        <p:spPr>
          <a:xfrm>
            <a:off x="11480800" y="6553200"/>
            <a:ext cx="711200" cy="304800"/>
          </a:xfrm>
          <a:prstGeom prst="ellipse">
            <a:avLst/>
          </a:prstGeom>
        </p:spPr>
        <p:style>
          <a:lnRef idx="1">
            <a:schemeClr val="accent1"/>
          </a:lnRef>
          <a:fillRef idx="2">
            <a:schemeClr val="accent1"/>
          </a:fillRef>
          <a:effectRef idx="1">
            <a:schemeClr val="accent1"/>
          </a:effectRef>
          <a:fontRef idx="minor">
            <a:schemeClr val="dk1"/>
          </a:fontRef>
        </p:style>
        <p:txBody>
          <a:bodyPr lIns="91436" tIns="45718" rIns="91436" bIns="45718"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fld id="{B98C833E-F68C-46BE-9EAC-956443CD7542}" type="slidenum">
              <a:rPr lang="en-US" altLang="en-US" sz="1100" b="1">
                <a:solidFill>
                  <a:srgbClr val="000000"/>
                </a:solidFill>
                <a:effectLst>
                  <a:outerShdw blurRad="38100" dist="38100" dir="2700000" algn="tl">
                    <a:srgbClr val="FFFFFF"/>
                  </a:outerShdw>
                </a:effectLst>
                <a:latin typeface="Bradley Hand ITC" panose="03070402050302030203" pitchFamily="66" charset="0"/>
              </a:rPr>
              <a:pPr algn="ctr" eaLnBrk="1" hangingPunct="1"/>
              <a:t>‹#›</a:t>
            </a:fld>
            <a:endParaRPr lang="id-ID" altLang="en-US" sz="1100" b="1">
              <a:solidFill>
                <a:srgbClr val="000000"/>
              </a:solidFill>
              <a:effectLst>
                <a:outerShdw blurRad="38100" dist="38100" dir="2700000" algn="tl">
                  <a:srgbClr val="FFFFFF"/>
                </a:outerShdw>
              </a:effectLst>
              <a:latin typeface="Bradley Hand ITC" panose="03070402050302030203" pitchFamily="66" charset="0"/>
            </a:endParaRPr>
          </a:p>
        </p:txBody>
      </p:sp>
      <p:sp>
        <p:nvSpPr>
          <p:cNvPr id="12" name="Rectangle 11">
            <a:extLst>
              <a:ext uri="{FF2B5EF4-FFF2-40B4-BE49-F238E27FC236}">
                <a16:creationId xmlns:a16="http://schemas.microsoft.com/office/drawing/2014/main" id="{52603590-FD67-4316-8BB2-4EE911BBD985}"/>
              </a:ext>
            </a:extLst>
          </p:cNvPr>
          <p:cNvSpPr/>
          <p:nvPr userDrawn="1"/>
        </p:nvSpPr>
        <p:spPr>
          <a:xfrm>
            <a:off x="0" y="1471613"/>
            <a:ext cx="11379200" cy="228600"/>
          </a:xfrm>
          <a:prstGeom prst="rect">
            <a:avLst/>
          </a:prstGeom>
          <a:solidFill>
            <a:srgbClr val="00CC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800"/>
          </a:p>
        </p:txBody>
      </p:sp>
      <p:sp>
        <p:nvSpPr>
          <p:cNvPr id="13" name="Rectangle 12">
            <a:extLst>
              <a:ext uri="{FF2B5EF4-FFF2-40B4-BE49-F238E27FC236}">
                <a16:creationId xmlns:a16="http://schemas.microsoft.com/office/drawing/2014/main" id="{C57FEF0F-F0FB-4AB4-918E-1AA110E8C50A}"/>
              </a:ext>
            </a:extLst>
          </p:cNvPr>
          <p:cNvSpPr/>
          <p:nvPr userDrawn="1"/>
        </p:nvSpPr>
        <p:spPr>
          <a:xfrm>
            <a:off x="0" y="1547813"/>
            <a:ext cx="11582400" cy="1524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800"/>
          </a:p>
        </p:txBody>
      </p:sp>
      <p:sp>
        <p:nvSpPr>
          <p:cNvPr id="14" name="Rectangle 13">
            <a:extLst>
              <a:ext uri="{FF2B5EF4-FFF2-40B4-BE49-F238E27FC236}">
                <a16:creationId xmlns:a16="http://schemas.microsoft.com/office/drawing/2014/main" id="{31EFB12E-412F-4741-A7EB-BE321771F22C}"/>
              </a:ext>
            </a:extLst>
          </p:cNvPr>
          <p:cNvSpPr/>
          <p:nvPr userDrawn="1"/>
        </p:nvSpPr>
        <p:spPr>
          <a:xfrm>
            <a:off x="0" y="1624013"/>
            <a:ext cx="11887200" cy="76200"/>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800"/>
          </a:p>
        </p:txBody>
      </p:sp>
      <p:pic>
        <p:nvPicPr>
          <p:cNvPr id="15" name="Picture 14" descr="departemen_keuangan.png">
            <a:extLst>
              <a:ext uri="{FF2B5EF4-FFF2-40B4-BE49-F238E27FC236}">
                <a16:creationId xmlns:a16="http://schemas.microsoft.com/office/drawing/2014/main" id="{E7E14D3B-C425-4B0A-94E2-B700E22AF628}"/>
              </a:ext>
            </a:extLst>
          </p:cNvPr>
          <p:cNvPicPr>
            <a:picLocks noChangeAspect="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43933" y="115888"/>
            <a:ext cx="1534584" cy="1096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1967541" y="116632"/>
            <a:ext cx="9889099" cy="1070992"/>
          </a:xfrm>
          <a:prstGeom prst="roundRect">
            <a:avLst>
              <a:gd name="adj" fmla="val 21689"/>
            </a:avLst>
          </a:prstGeom>
          <a:solidFill>
            <a:schemeClr val="lt1">
              <a:alpha val="50000"/>
            </a:schemeClr>
          </a:solidFill>
          <a:ln>
            <a:solidFill>
              <a:srgbClr val="00B050"/>
            </a:solidFill>
          </a:ln>
        </p:spPr>
        <p:style>
          <a:lnRef idx="2">
            <a:schemeClr val="accent3"/>
          </a:lnRef>
          <a:fillRef idx="1">
            <a:schemeClr val="lt1"/>
          </a:fillRef>
          <a:effectRef idx="0">
            <a:schemeClr val="accent3"/>
          </a:effectRef>
          <a:fontRef idx="none"/>
        </p:style>
        <p:txBody>
          <a:bodyPr/>
          <a:lstStyle/>
          <a:p>
            <a:r>
              <a:rPr lang="en-US"/>
              <a:t>Click to edit Master title style</a:t>
            </a:r>
          </a:p>
        </p:txBody>
      </p:sp>
      <p:sp>
        <p:nvSpPr>
          <p:cNvPr id="22" name="Text Placeholder 2"/>
          <p:cNvSpPr>
            <a:spLocks noGrp="1"/>
          </p:cNvSpPr>
          <p:nvPr>
            <p:ph idx="13"/>
          </p:nvPr>
        </p:nvSpPr>
        <p:spPr>
          <a:xfrm>
            <a:off x="335360" y="1855366"/>
            <a:ext cx="11464032" cy="4525963"/>
          </a:xfrm>
          <a:prstGeom prst="rect">
            <a:avLst/>
          </a:prstGeom>
        </p:spPr>
        <p:txBody>
          <a:bodyPr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Date Placeholder 3">
            <a:extLst>
              <a:ext uri="{FF2B5EF4-FFF2-40B4-BE49-F238E27FC236}">
                <a16:creationId xmlns:a16="http://schemas.microsoft.com/office/drawing/2014/main" id="{A3912621-8FDE-40A6-8307-90D1D163E8B5}"/>
              </a:ext>
            </a:extLst>
          </p:cNvPr>
          <p:cNvSpPr>
            <a:spLocks noGrp="1"/>
          </p:cNvSpPr>
          <p:nvPr>
            <p:ph type="dt" sz="half" idx="14"/>
          </p:nvPr>
        </p:nvSpPr>
        <p:spPr/>
        <p:txBody>
          <a:bodyPr/>
          <a:lstStyle>
            <a:lvl1pPr>
              <a:defRPr/>
            </a:lvl1pPr>
          </a:lstStyle>
          <a:p>
            <a:pPr>
              <a:defRPr/>
            </a:pPr>
            <a:fld id="{816CC6DF-8F24-49EE-B10B-F405961C8AA8}" type="datetimeFigureOut">
              <a:rPr lang="en-US"/>
              <a:pPr>
                <a:defRPr/>
              </a:pPr>
              <a:t>7/13/2021</a:t>
            </a:fld>
            <a:endParaRPr lang="en-US"/>
          </a:p>
        </p:txBody>
      </p:sp>
      <p:sp>
        <p:nvSpPr>
          <p:cNvPr id="17" name="Footer Placeholder 4">
            <a:extLst>
              <a:ext uri="{FF2B5EF4-FFF2-40B4-BE49-F238E27FC236}">
                <a16:creationId xmlns:a16="http://schemas.microsoft.com/office/drawing/2014/main" id="{04452A10-B415-4A2A-BAA0-BD73D6BE5F6C}"/>
              </a:ext>
            </a:extLst>
          </p:cNvPr>
          <p:cNvSpPr>
            <a:spLocks noGrp="1"/>
          </p:cNvSpPr>
          <p:nvPr>
            <p:ph type="ftr" sz="quarter" idx="15"/>
          </p:nvPr>
        </p:nvSpPr>
        <p:spPr/>
        <p:txBody>
          <a:bodyPr/>
          <a:lstStyle>
            <a:lvl1pPr>
              <a:defRPr/>
            </a:lvl1pPr>
          </a:lstStyle>
          <a:p>
            <a:pPr>
              <a:defRPr/>
            </a:pPr>
            <a:endParaRPr lang="en-US"/>
          </a:p>
        </p:txBody>
      </p:sp>
      <p:sp>
        <p:nvSpPr>
          <p:cNvPr id="18" name="Slide Number Placeholder 5">
            <a:extLst>
              <a:ext uri="{FF2B5EF4-FFF2-40B4-BE49-F238E27FC236}">
                <a16:creationId xmlns:a16="http://schemas.microsoft.com/office/drawing/2014/main" id="{579C10C9-B5BC-4F67-9601-D3867AD977A3}"/>
              </a:ext>
            </a:extLst>
          </p:cNvPr>
          <p:cNvSpPr>
            <a:spLocks noGrp="1"/>
          </p:cNvSpPr>
          <p:nvPr>
            <p:ph type="sldNum" sz="quarter" idx="16"/>
          </p:nvPr>
        </p:nvSpPr>
        <p:spPr/>
        <p:txBody>
          <a:bodyPr/>
          <a:lstStyle>
            <a:lvl1pPr>
              <a:defRPr/>
            </a:lvl1pPr>
          </a:lstStyle>
          <a:p>
            <a:fld id="{FF9A0A68-AC0F-4CFB-8FCF-F2EFCCE4EEA5}" type="slidenum">
              <a:rPr lang="en-US" altLang="en-US"/>
              <a:pPr/>
              <a:t>‹#›</a:t>
            </a:fld>
            <a:endParaRPr lang="en-US" altLang="en-US"/>
          </a:p>
        </p:txBody>
      </p:sp>
    </p:spTree>
    <p:extLst>
      <p:ext uri="{BB962C8B-B14F-4D97-AF65-F5344CB8AC3E}">
        <p14:creationId xmlns:p14="http://schemas.microsoft.com/office/powerpoint/2010/main" val="51966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dissolve">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F293BF9-C97E-4B44-898F-AB89053F99AB}"/>
              </a:ext>
            </a:extLst>
          </p:cNvPr>
          <p:cNvSpPr>
            <a:spLocks noGrp="1"/>
          </p:cNvSpPr>
          <p:nvPr>
            <p:ph type="dt" sz="half" idx="10"/>
          </p:nvPr>
        </p:nvSpPr>
        <p:spPr/>
        <p:txBody>
          <a:bodyPr/>
          <a:lstStyle>
            <a:lvl1pPr>
              <a:defRPr/>
            </a:lvl1pPr>
          </a:lstStyle>
          <a:p>
            <a:pPr>
              <a:defRPr/>
            </a:pPr>
            <a:fld id="{3D88553E-F8B3-4FAF-8671-AC21694969D6}" type="datetimeFigureOut">
              <a:rPr lang="en-US"/>
              <a:pPr>
                <a:defRPr/>
              </a:pPr>
              <a:t>7/13/2021</a:t>
            </a:fld>
            <a:endParaRPr lang="en-US"/>
          </a:p>
        </p:txBody>
      </p:sp>
      <p:sp>
        <p:nvSpPr>
          <p:cNvPr id="5" name="Footer Placeholder 4">
            <a:extLst>
              <a:ext uri="{FF2B5EF4-FFF2-40B4-BE49-F238E27FC236}">
                <a16:creationId xmlns:a16="http://schemas.microsoft.com/office/drawing/2014/main" id="{55ED6B43-B1D1-4D31-ACDC-A9D05B82B8F3}"/>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4872E22B-77CD-4A27-89FE-D0E662ED0356}"/>
              </a:ext>
            </a:extLst>
          </p:cNvPr>
          <p:cNvSpPr>
            <a:spLocks noGrp="1"/>
          </p:cNvSpPr>
          <p:nvPr>
            <p:ph type="sldNum" sz="quarter" idx="12"/>
          </p:nvPr>
        </p:nvSpPr>
        <p:spPr/>
        <p:txBody>
          <a:bodyPr/>
          <a:lstStyle>
            <a:lvl1pPr>
              <a:defRPr/>
            </a:lvl1pPr>
          </a:lstStyle>
          <a:p>
            <a:fld id="{C3178BC0-75C9-4153-B4AB-1071384C1729}" type="slidenum">
              <a:rPr lang="en-US" altLang="en-US"/>
              <a:pPr/>
              <a:t>‹#›</a:t>
            </a:fld>
            <a:endParaRPr lang="en-US" altLang="en-US"/>
          </a:p>
        </p:txBody>
      </p:sp>
    </p:spTree>
    <p:extLst>
      <p:ext uri="{BB962C8B-B14F-4D97-AF65-F5344CB8AC3E}">
        <p14:creationId xmlns:p14="http://schemas.microsoft.com/office/powerpoint/2010/main" val="144406456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1242F66A-5F9F-4CC3-9603-8AB844494B7C}"/>
              </a:ext>
            </a:extLst>
          </p:cNvPr>
          <p:cNvSpPr>
            <a:spLocks noGrp="1"/>
          </p:cNvSpPr>
          <p:nvPr>
            <p:ph type="dt" sz="half" idx="10"/>
          </p:nvPr>
        </p:nvSpPr>
        <p:spPr/>
        <p:txBody>
          <a:bodyPr/>
          <a:lstStyle>
            <a:lvl1pPr>
              <a:defRPr/>
            </a:lvl1pPr>
          </a:lstStyle>
          <a:p>
            <a:pPr>
              <a:defRPr/>
            </a:pPr>
            <a:fld id="{BC3C67E8-A814-423D-B811-562C06A1B7E7}" type="datetimeFigureOut">
              <a:rPr lang="en-US"/>
              <a:pPr>
                <a:defRPr/>
              </a:pPr>
              <a:t>7/13/2021</a:t>
            </a:fld>
            <a:endParaRPr lang="en-US"/>
          </a:p>
        </p:txBody>
      </p:sp>
      <p:sp>
        <p:nvSpPr>
          <p:cNvPr id="6" name="Footer Placeholder 4">
            <a:extLst>
              <a:ext uri="{FF2B5EF4-FFF2-40B4-BE49-F238E27FC236}">
                <a16:creationId xmlns:a16="http://schemas.microsoft.com/office/drawing/2014/main" id="{A89114FB-9063-452E-8B22-E3AD14982C14}"/>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EE6AA9D7-D3CE-4A91-B421-17BA04489FE7}"/>
              </a:ext>
            </a:extLst>
          </p:cNvPr>
          <p:cNvSpPr>
            <a:spLocks noGrp="1"/>
          </p:cNvSpPr>
          <p:nvPr>
            <p:ph type="sldNum" sz="quarter" idx="12"/>
          </p:nvPr>
        </p:nvSpPr>
        <p:spPr/>
        <p:txBody>
          <a:bodyPr/>
          <a:lstStyle>
            <a:lvl1pPr>
              <a:defRPr/>
            </a:lvl1pPr>
          </a:lstStyle>
          <a:p>
            <a:fld id="{DD48814C-BE0F-4085-B134-E91F538EA2AE}" type="slidenum">
              <a:rPr lang="en-US" altLang="en-US"/>
              <a:pPr/>
              <a:t>‹#›</a:t>
            </a:fld>
            <a:endParaRPr lang="en-US" altLang="en-US"/>
          </a:p>
        </p:txBody>
      </p:sp>
    </p:spTree>
    <p:extLst>
      <p:ext uri="{BB962C8B-B14F-4D97-AF65-F5344CB8AC3E}">
        <p14:creationId xmlns:p14="http://schemas.microsoft.com/office/powerpoint/2010/main" val="234677033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FFFA9469-D27E-4B32-97BF-3B367DC0B4B7}"/>
              </a:ext>
            </a:extLst>
          </p:cNvPr>
          <p:cNvSpPr>
            <a:spLocks noGrp="1"/>
          </p:cNvSpPr>
          <p:nvPr>
            <p:ph type="dt" sz="half" idx="10"/>
          </p:nvPr>
        </p:nvSpPr>
        <p:spPr/>
        <p:txBody>
          <a:bodyPr/>
          <a:lstStyle>
            <a:lvl1pPr>
              <a:defRPr/>
            </a:lvl1pPr>
          </a:lstStyle>
          <a:p>
            <a:pPr>
              <a:defRPr/>
            </a:pPr>
            <a:fld id="{53472140-1995-4809-9D6E-14E29EC18C08}" type="datetimeFigureOut">
              <a:rPr lang="en-US"/>
              <a:pPr>
                <a:defRPr/>
              </a:pPr>
              <a:t>7/13/2021</a:t>
            </a:fld>
            <a:endParaRPr lang="en-US"/>
          </a:p>
        </p:txBody>
      </p:sp>
      <p:sp>
        <p:nvSpPr>
          <p:cNvPr id="8" name="Footer Placeholder 4">
            <a:extLst>
              <a:ext uri="{FF2B5EF4-FFF2-40B4-BE49-F238E27FC236}">
                <a16:creationId xmlns:a16="http://schemas.microsoft.com/office/drawing/2014/main" id="{C1C00E60-B6E6-4278-ABA3-93F70FD10A6B}"/>
              </a:ext>
            </a:extLst>
          </p:cNvPr>
          <p:cNvSpPr>
            <a:spLocks noGrp="1"/>
          </p:cNvSpPr>
          <p:nvPr>
            <p:ph type="ftr" sz="quarter" idx="11"/>
          </p:nvPr>
        </p:nvSpPr>
        <p:spPr/>
        <p:txBody>
          <a:bodyPr/>
          <a:lstStyle>
            <a:lvl1pPr>
              <a:defRPr/>
            </a:lvl1pPr>
          </a:lstStyle>
          <a:p>
            <a:pPr>
              <a:defRPr/>
            </a:pPr>
            <a:endParaRPr lang="en-US"/>
          </a:p>
        </p:txBody>
      </p:sp>
      <p:sp>
        <p:nvSpPr>
          <p:cNvPr id="9" name="Slide Number Placeholder 5">
            <a:extLst>
              <a:ext uri="{FF2B5EF4-FFF2-40B4-BE49-F238E27FC236}">
                <a16:creationId xmlns:a16="http://schemas.microsoft.com/office/drawing/2014/main" id="{4CAB0DEE-00EA-4E34-A607-B36D12986456}"/>
              </a:ext>
            </a:extLst>
          </p:cNvPr>
          <p:cNvSpPr>
            <a:spLocks noGrp="1"/>
          </p:cNvSpPr>
          <p:nvPr>
            <p:ph type="sldNum" sz="quarter" idx="12"/>
          </p:nvPr>
        </p:nvSpPr>
        <p:spPr/>
        <p:txBody>
          <a:bodyPr/>
          <a:lstStyle>
            <a:lvl1pPr>
              <a:defRPr/>
            </a:lvl1pPr>
          </a:lstStyle>
          <a:p>
            <a:fld id="{C1173AAA-8A02-4E46-8519-C4577684458C}" type="slidenum">
              <a:rPr lang="en-US" altLang="en-US"/>
              <a:pPr/>
              <a:t>‹#›</a:t>
            </a:fld>
            <a:endParaRPr lang="en-US" altLang="en-US"/>
          </a:p>
        </p:txBody>
      </p:sp>
    </p:spTree>
    <p:extLst>
      <p:ext uri="{BB962C8B-B14F-4D97-AF65-F5344CB8AC3E}">
        <p14:creationId xmlns:p14="http://schemas.microsoft.com/office/powerpoint/2010/main" val="392204236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64DD6BEE-56C7-4CC0-A8D2-77257C26CA3A}"/>
              </a:ext>
            </a:extLst>
          </p:cNvPr>
          <p:cNvSpPr>
            <a:spLocks noGrp="1"/>
          </p:cNvSpPr>
          <p:nvPr>
            <p:ph type="dt" sz="half" idx="10"/>
          </p:nvPr>
        </p:nvSpPr>
        <p:spPr/>
        <p:txBody>
          <a:bodyPr/>
          <a:lstStyle>
            <a:lvl1pPr>
              <a:defRPr/>
            </a:lvl1pPr>
          </a:lstStyle>
          <a:p>
            <a:pPr>
              <a:defRPr/>
            </a:pPr>
            <a:fld id="{20E0F5BA-7949-473A-BBB3-5FE7C903700F}" type="datetimeFigureOut">
              <a:rPr lang="en-US"/>
              <a:pPr>
                <a:defRPr/>
              </a:pPr>
              <a:t>7/13/2021</a:t>
            </a:fld>
            <a:endParaRPr lang="en-US"/>
          </a:p>
        </p:txBody>
      </p:sp>
      <p:sp>
        <p:nvSpPr>
          <p:cNvPr id="4" name="Footer Placeholder 4">
            <a:extLst>
              <a:ext uri="{FF2B5EF4-FFF2-40B4-BE49-F238E27FC236}">
                <a16:creationId xmlns:a16="http://schemas.microsoft.com/office/drawing/2014/main" id="{E318A183-9BBA-4B7C-B425-06F1075FF035}"/>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5">
            <a:extLst>
              <a:ext uri="{FF2B5EF4-FFF2-40B4-BE49-F238E27FC236}">
                <a16:creationId xmlns:a16="http://schemas.microsoft.com/office/drawing/2014/main" id="{0038505C-971D-4E42-98F1-E9F7CD2549B1}"/>
              </a:ext>
            </a:extLst>
          </p:cNvPr>
          <p:cNvSpPr>
            <a:spLocks noGrp="1"/>
          </p:cNvSpPr>
          <p:nvPr>
            <p:ph type="sldNum" sz="quarter" idx="12"/>
          </p:nvPr>
        </p:nvSpPr>
        <p:spPr/>
        <p:txBody>
          <a:bodyPr/>
          <a:lstStyle>
            <a:lvl1pPr>
              <a:defRPr/>
            </a:lvl1pPr>
          </a:lstStyle>
          <a:p>
            <a:fld id="{51371D7F-75BF-4C41-854C-7745B11D29F8}" type="slidenum">
              <a:rPr lang="en-US" altLang="en-US"/>
              <a:pPr/>
              <a:t>‹#›</a:t>
            </a:fld>
            <a:endParaRPr lang="en-US" altLang="en-US"/>
          </a:p>
        </p:txBody>
      </p:sp>
    </p:spTree>
    <p:extLst>
      <p:ext uri="{BB962C8B-B14F-4D97-AF65-F5344CB8AC3E}">
        <p14:creationId xmlns:p14="http://schemas.microsoft.com/office/powerpoint/2010/main" val="42857828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685AA-B5C7-4E3D-85FA-94F3C73E59B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03AFEEA-6F3F-4630-A950-61C05D2FAFB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AC36817-B869-4D19-9EE8-A3166B0E159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C074146-2374-4321-AEBB-3E9B09D7796D}"/>
              </a:ext>
            </a:extLst>
          </p:cNvPr>
          <p:cNvSpPr>
            <a:spLocks noGrp="1"/>
          </p:cNvSpPr>
          <p:nvPr>
            <p:ph type="dt" sz="half" idx="10"/>
          </p:nvPr>
        </p:nvSpPr>
        <p:spPr/>
        <p:txBody>
          <a:bodyPr/>
          <a:lstStyle/>
          <a:p>
            <a:fld id="{0DAF61AA-5A98-4049-A93E-477E5505141A}" type="datetimeFigureOut">
              <a:rPr lang="en-US" smtClean="0"/>
              <a:t>7/13/2021</a:t>
            </a:fld>
            <a:endParaRPr lang="en-US"/>
          </a:p>
        </p:txBody>
      </p:sp>
      <p:sp>
        <p:nvSpPr>
          <p:cNvPr id="6" name="Footer Placeholder 5">
            <a:extLst>
              <a:ext uri="{FF2B5EF4-FFF2-40B4-BE49-F238E27FC236}">
                <a16:creationId xmlns:a16="http://schemas.microsoft.com/office/drawing/2014/main" id="{2C42337B-B902-4DC2-BB94-02B8A754926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44AD585-B83C-4ECF-AF42-8DDF6996B79D}"/>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22566945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9BB6A461-D3D0-4BA8-A187-693C37BE5E3D}"/>
              </a:ext>
            </a:extLst>
          </p:cNvPr>
          <p:cNvSpPr>
            <a:spLocks noGrp="1"/>
          </p:cNvSpPr>
          <p:nvPr>
            <p:ph type="dt" sz="half" idx="10"/>
          </p:nvPr>
        </p:nvSpPr>
        <p:spPr/>
        <p:txBody>
          <a:bodyPr/>
          <a:lstStyle>
            <a:lvl1pPr>
              <a:defRPr/>
            </a:lvl1pPr>
          </a:lstStyle>
          <a:p>
            <a:pPr>
              <a:defRPr/>
            </a:pPr>
            <a:fld id="{FB616911-B45D-4242-83FE-2BF5472F0573}" type="datetimeFigureOut">
              <a:rPr lang="en-US"/>
              <a:pPr>
                <a:defRPr/>
              </a:pPr>
              <a:t>7/13/2021</a:t>
            </a:fld>
            <a:endParaRPr lang="en-US"/>
          </a:p>
        </p:txBody>
      </p:sp>
      <p:sp>
        <p:nvSpPr>
          <p:cNvPr id="3" name="Footer Placeholder 4">
            <a:extLst>
              <a:ext uri="{FF2B5EF4-FFF2-40B4-BE49-F238E27FC236}">
                <a16:creationId xmlns:a16="http://schemas.microsoft.com/office/drawing/2014/main" id="{43D1CA20-4D46-4269-A025-7C5B94814297}"/>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5">
            <a:extLst>
              <a:ext uri="{FF2B5EF4-FFF2-40B4-BE49-F238E27FC236}">
                <a16:creationId xmlns:a16="http://schemas.microsoft.com/office/drawing/2014/main" id="{77BB524A-4C0B-418B-95D0-7C7A0D09CE05}"/>
              </a:ext>
            </a:extLst>
          </p:cNvPr>
          <p:cNvSpPr>
            <a:spLocks noGrp="1"/>
          </p:cNvSpPr>
          <p:nvPr>
            <p:ph type="sldNum" sz="quarter" idx="12"/>
          </p:nvPr>
        </p:nvSpPr>
        <p:spPr/>
        <p:txBody>
          <a:bodyPr/>
          <a:lstStyle>
            <a:lvl1pPr>
              <a:defRPr/>
            </a:lvl1pPr>
          </a:lstStyle>
          <a:p>
            <a:fld id="{4B79D812-1C8A-454C-BCB7-28425F097967}" type="slidenum">
              <a:rPr lang="en-US" altLang="en-US"/>
              <a:pPr/>
              <a:t>‹#›</a:t>
            </a:fld>
            <a:endParaRPr lang="en-US" altLang="en-US"/>
          </a:p>
        </p:txBody>
      </p:sp>
    </p:spTree>
    <p:extLst>
      <p:ext uri="{BB962C8B-B14F-4D97-AF65-F5344CB8AC3E}">
        <p14:creationId xmlns:p14="http://schemas.microsoft.com/office/powerpoint/2010/main" val="285268752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B9272138-1433-4AC2-9F0F-7AD66990FEF7}"/>
              </a:ext>
            </a:extLst>
          </p:cNvPr>
          <p:cNvSpPr>
            <a:spLocks noGrp="1"/>
          </p:cNvSpPr>
          <p:nvPr>
            <p:ph type="dt" sz="half" idx="10"/>
          </p:nvPr>
        </p:nvSpPr>
        <p:spPr/>
        <p:txBody>
          <a:bodyPr/>
          <a:lstStyle>
            <a:lvl1pPr>
              <a:defRPr/>
            </a:lvl1pPr>
          </a:lstStyle>
          <a:p>
            <a:pPr>
              <a:defRPr/>
            </a:pPr>
            <a:fld id="{F4EBF6A2-870A-4164-BCC8-8839A318031E}" type="datetimeFigureOut">
              <a:rPr lang="en-US"/>
              <a:pPr>
                <a:defRPr/>
              </a:pPr>
              <a:t>7/13/2021</a:t>
            </a:fld>
            <a:endParaRPr lang="en-US"/>
          </a:p>
        </p:txBody>
      </p:sp>
      <p:sp>
        <p:nvSpPr>
          <p:cNvPr id="6" name="Footer Placeholder 4">
            <a:extLst>
              <a:ext uri="{FF2B5EF4-FFF2-40B4-BE49-F238E27FC236}">
                <a16:creationId xmlns:a16="http://schemas.microsoft.com/office/drawing/2014/main" id="{A37AD02C-BE4B-4089-9D48-9CBCF0714630}"/>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C9DB14F4-CF61-493F-85BB-C18AF9C1C89C}"/>
              </a:ext>
            </a:extLst>
          </p:cNvPr>
          <p:cNvSpPr>
            <a:spLocks noGrp="1"/>
          </p:cNvSpPr>
          <p:nvPr>
            <p:ph type="sldNum" sz="quarter" idx="12"/>
          </p:nvPr>
        </p:nvSpPr>
        <p:spPr/>
        <p:txBody>
          <a:bodyPr/>
          <a:lstStyle>
            <a:lvl1pPr>
              <a:defRPr/>
            </a:lvl1pPr>
          </a:lstStyle>
          <a:p>
            <a:fld id="{4C3B4C41-5E34-4F44-AFD6-24A6C9B8A7F9}" type="slidenum">
              <a:rPr lang="en-US" altLang="en-US"/>
              <a:pPr/>
              <a:t>‹#›</a:t>
            </a:fld>
            <a:endParaRPr lang="en-US" altLang="en-US"/>
          </a:p>
        </p:txBody>
      </p:sp>
    </p:spTree>
    <p:extLst>
      <p:ext uri="{BB962C8B-B14F-4D97-AF65-F5344CB8AC3E}">
        <p14:creationId xmlns:p14="http://schemas.microsoft.com/office/powerpoint/2010/main" val="143214804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31B671A2-B63C-4491-9FBA-15B7DA2F0252}"/>
              </a:ext>
            </a:extLst>
          </p:cNvPr>
          <p:cNvSpPr>
            <a:spLocks noGrp="1"/>
          </p:cNvSpPr>
          <p:nvPr>
            <p:ph type="dt" sz="half" idx="10"/>
          </p:nvPr>
        </p:nvSpPr>
        <p:spPr/>
        <p:txBody>
          <a:bodyPr/>
          <a:lstStyle>
            <a:lvl1pPr>
              <a:defRPr/>
            </a:lvl1pPr>
          </a:lstStyle>
          <a:p>
            <a:pPr>
              <a:defRPr/>
            </a:pPr>
            <a:fld id="{49A67D67-D441-4C29-816C-D47A6C76D05F}" type="datetimeFigureOut">
              <a:rPr lang="en-US"/>
              <a:pPr>
                <a:defRPr/>
              </a:pPr>
              <a:t>7/13/2021</a:t>
            </a:fld>
            <a:endParaRPr lang="en-US"/>
          </a:p>
        </p:txBody>
      </p:sp>
      <p:sp>
        <p:nvSpPr>
          <p:cNvPr id="6" name="Footer Placeholder 4">
            <a:extLst>
              <a:ext uri="{FF2B5EF4-FFF2-40B4-BE49-F238E27FC236}">
                <a16:creationId xmlns:a16="http://schemas.microsoft.com/office/drawing/2014/main" id="{3A7F294D-E90B-4EB0-B76C-5CE371186001}"/>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5AB9E9AF-ECCB-4C48-8892-548F3B51065D}"/>
              </a:ext>
            </a:extLst>
          </p:cNvPr>
          <p:cNvSpPr>
            <a:spLocks noGrp="1"/>
          </p:cNvSpPr>
          <p:nvPr>
            <p:ph type="sldNum" sz="quarter" idx="12"/>
          </p:nvPr>
        </p:nvSpPr>
        <p:spPr/>
        <p:txBody>
          <a:bodyPr/>
          <a:lstStyle>
            <a:lvl1pPr>
              <a:defRPr/>
            </a:lvl1pPr>
          </a:lstStyle>
          <a:p>
            <a:fld id="{1A82A022-1BE2-4AAB-B0D6-FC6CF7456C5D}" type="slidenum">
              <a:rPr lang="en-US" altLang="en-US"/>
              <a:pPr/>
              <a:t>‹#›</a:t>
            </a:fld>
            <a:endParaRPr lang="en-US" altLang="en-US"/>
          </a:p>
        </p:txBody>
      </p:sp>
    </p:spTree>
    <p:extLst>
      <p:ext uri="{BB962C8B-B14F-4D97-AF65-F5344CB8AC3E}">
        <p14:creationId xmlns:p14="http://schemas.microsoft.com/office/powerpoint/2010/main" val="64879718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1CAAA32-7D99-47F7-A0F8-9254B6516BAE}"/>
              </a:ext>
            </a:extLst>
          </p:cNvPr>
          <p:cNvSpPr>
            <a:spLocks noGrp="1"/>
          </p:cNvSpPr>
          <p:nvPr>
            <p:ph type="dt" sz="half" idx="10"/>
          </p:nvPr>
        </p:nvSpPr>
        <p:spPr/>
        <p:txBody>
          <a:bodyPr/>
          <a:lstStyle>
            <a:lvl1pPr>
              <a:defRPr/>
            </a:lvl1pPr>
          </a:lstStyle>
          <a:p>
            <a:pPr>
              <a:defRPr/>
            </a:pPr>
            <a:fld id="{CE0BEE01-96E7-4FCC-936D-A5C1F686E859}" type="datetimeFigureOut">
              <a:rPr lang="en-US"/>
              <a:pPr>
                <a:defRPr/>
              </a:pPr>
              <a:t>7/13/2021</a:t>
            </a:fld>
            <a:endParaRPr lang="en-US"/>
          </a:p>
        </p:txBody>
      </p:sp>
      <p:sp>
        <p:nvSpPr>
          <p:cNvPr id="5" name="Footer Placeholder 4">
            <a:extLst>
              <a:ext uri="{FF2B5EF4-FFF2-40B4-BE49-F238E27FC236}">
                <a16:creationId xmlns:a16="http://schemas.microsoft.com/office/drawing/2014/main" id="{28258B28-F53D-449B-BAC8-8C6ECE8EF2E8}"/>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D406DA48-F83D-4D29-B6E8-66EBF25CA88A}"/>
              </a:ext>
            </a:extLst>
          </p:cNvPr>
          <p:cNvSpPr>
            <a:spLocks noGrp="1"/>
          </p:cNvSpPr>
          <p:nvPr>
            <p:ph type="sldNum" sz="quarter" idx="12"/>
          </p:nvPr>
        </p:nvSpPr>
        <p:spPr/>
        <p:txBody>
          <a:bodyPr/>
          <a:lstStyle>
            <a:lvl1pPr>
              <a:defRPr/>
            </a:lvl1pPr>
          </a:lstStyle>
          <a:p>
            <a:fld id="{F1E7A8C9-4E8C-4BD9-A463-7969ADCD822B}" type="slidenum">
              <a:rPr lang="en-US" altLang="en-US"/>
              <a:pPr/>
              <a:t>‹#›</a:t>
            </a:fld>
            <a:endParaRPr lang="en-US" altLang="en-US"/>
          </a:p>
        </p:txBody>
      </p:sp>
    </p:spTree>
    <p:extLst>
      <p:ext uri="{BB962C8B-B14F-4D97-AF65-F5344CB8AC3E}">
        <p14:creationId xmlns:p14="http://schemas.microsoft.com/office/powerpoint/2010/main" val="140317843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95FD576-12BB-4AAA-869A-9CB987191BAB}"/>
              </a:ext>
            </a:extLst>
          </p:cNvPr>
          <p:cNvSpPr>
            <a:spLocks noGrp="1"/>
          </p:cNvSpPr>
          <p:nvPr>
            <p:ph type="dt" sz="half" idx="10"/>
          </p:nvPr>
        </p:nvSpPr>
        <p:spPr/>
        <p:txBody>
          <a:bodyPr/>
          <a:lstStyle>
            <a:lvl1pPr>
              <a:defRPr/>
            </a:lvl1pPr>
          </a:lstStyle>
          <a:p>
            <a:pPr>
              <a:defRPr/>
            </a:pPr>
            <a:fld id="{315109EE-AD10-49B9-990A-A12A38CE3357}" type="datetimeFigureOut">
              <a:rPr lang="en-US"/>
              <a:pPr>
                <a:defRPr/>
              </a:pPr>
              <a:t>7/13/2021</a:t>
            </a:fld>
            <a:endParaRPr lang="en-US"/>
          </a:p>
        </p:txBody>
      </p:sp>
      <p:sp>
        <p:nvSpPr>
          <p:cNvPr id="5" name="Footer Placeholder 4">
            <a:extLst>
              <a:ext uri="{FF2B5EF4-FFF2-40B4-BE49-F238E27FC236}">
                <a16:creationId xmlns:a16="http://schemas.microsoft.com/office/drawing/2014/main" id="{AFD0906A-D51F-468F-B65E-73F48DB16FBF}"/>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A22EA5D6-B8C6-4018-BDA9-D239E0F127C1}"/>
              </a:ext>
            </a:extLst>
          </p:cNvPr>
          <p:cNvSpPr>
            <a:spLocks noGrp="1"/>
          </p:cNvSpPr>
          <p:nvPr>
            <p:ph type="sldNum" sz="quarter" idx="12"/>
          </p:nvPr>
        </p:nvSpPr>
        <p:spPr/>
        <p:txBody>
          <a:bodyPr/>
          <a:lstStyle>
            <a:lvl1pPr>
              <a:defRPr/>
            </a:lvl1pPr>
          </a:lstStyle>
          <a:p>
            <a:fld id="{C020DB15-5779-449D-AF06-AAC9A82816E4}" type="slidenum">
              <a:rPr lang="en-US" altLang="en-US"/>
              <a:pPr/>
              <a:t>‹#›</a:t>
            </a:fld>
            <a:endParaRPr lang="en-US" altLang="en-US"/>
          </a:p>
        </p:txBody>
      </p:sp>
    </p:spTree>
    <p:extLst>
      <p:ext uri="{BB962C8B-B14F-4D97-AF65-F5344CB8AC3E}">
        <p14:creationId xmlns:p14="http://schemas.microsoft.com/office/powerpoint/2010/main" val="70202816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obj">
  <p:cSld name="1_Title and Content">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ounded Rectangle 6">
            <a:extLst>
              <a:ext uri="{FF2B5EF4-FFF2-40B4-BE49-F238E27FC236}">
                <a16:creationId xmlns:a16="http://schemas.microsoft.com/office/drawing/2014/main" id="{62AE278C-D2DD-4323-9454-3CFF98362E58}"/>
              </a:ext>
            </a:extLst>
          </p:cNvPr>
          <p:cNvSpPr/>
          <p:nvPr userDrawn="1"/>
        </p:nvSpPr>
        <p:spPr>
          <a:xfrm>
            <a:off x="1775884" y="71439"/>
            <a:ext cx="10079567" cy="909637"/>
          </a:xfrm>
          <a:prstGeom prst="roundRect">
            <a:avLst>
              <a:gd name="adj" fmla="val 37264"/>
            </a:avLst>
          </a:prstGeom>
          <a:ln/>
        </p:spPr>
        <p:style>
          <a:lnRef idx="1">
            <a:schemeClr val="accent5"/>
          </a:lnRef>
          <a:fillRef idx="2">
            <a:schemeClr val="accent5"/>
          </a:fillRef>
          <a:effectRef idx="1">
            <a:schemeClr val="accent5"/>
          </a:effectRef>
          <a:fontRef idx="minor">
            <a:schemeClr val="dk1"/>
          </a:fontRef>
        </p:style>
        <p:txBody>
          <a:bodyPr lIns="91432" tIns="45716" rIns="91432" bIns="45716" anchor="ctr"/>
          <a:lstStyle/>
          <a:p>
            <a:pPr algn="ctr" eaLnBrk="1" fontAlgn="auto" hangingPunct="1">
              <a:spcBef>
                <a:spcPts val="0"/>
              </a:spcBef>
              <a:spcAft>
                <a:spcPts val="0"/>
              </a:spcAft>
              <a:defRPr/>
            </a:pPr>
            <a:endParaRPr lang="en-US" sz="2800" b="1" dirty="0"/>
          </a:p>
        </p:txBody>
      </p:sp>
      <p:sp>
        <p:nvSpPr>
          <p:cNvPr id="5" name="Rectangle 4">
            <a:extLst>
              <a:ext uri="{FF2B5EF4-FFF2-40B4-BE49-F238E27FC236}">
                <a16:creationId xmlns:a16="http://schemas.microsoft.com/office/drawing/2014/main" id="{420ECDFE-2CCF-45DC-B967-04E3781A8339}"/>
              </a:ext>
            </a:extLst>
          </p:cNvPr>
          <p:cNvSpPr/>
          <p:nvPr userDrawn="1"/>
        </p:nvSpPr>
        <p:spPr>
          <a:xfrm>
            <a:off x="1" y="1225551"/>
            <a:ext cx="1428751" cy="564356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800"/>
          </a:p>
        </p:txBody>
      </p:sp>
      <p:sp>
        <p:nvSpPr>
          <p:cNvPr id="6" name="Rectangle 5">
            <a:extLst>
              <a:ext uri="{FF2B5EF4-FFF2-40B4-BE49-F238E27FC236}">
                <a16:creationId xmlns:a16="http://schemas.microsoft.com/office/drawing/2014/main" id="{339C9969-C087-4419-BE1C-1D7810EC2A1F}"/>
              </a:ext>
            </a:extLst>
          </p:cNvPr>
          <p:cNvSpPr/>
          <p:nvPr userDrawn="1"/>
        </p:nvSpPr>
        <p:spPr>
          <a:xfrm>
            <a:off x="6351" y="6624638"/>
            <a:ext cx="12192000" cy="2603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800"/>
          </a:p>
        </p:txBody>
      </p:sp>
      <p:sp>
        <p:nvSpPr>
          <p:cNvPr id="7" name="Rectangle 6">
            <a:extLst>
              <a:ext uri="{FF2B5EF4-FFF2-40B4-BE49-F238E27FC236}">
                <a16:creationId xmlns:a16="http://schemas.microsoft.com/office/drawing/2014/main" id="{9F4FC879-F26C-4326-9BAC-12F022268CA6}"/>
              </a:ext>
            </a:extLst>
          </p:cNvPr>
          <p:cNvSpPr/>
          <p:nvPr userDrawn="1"/>
        </p:nvSpPr>
        <p:spPr>
          <a:xfrm>
            <a:off x="6351" y="6586538"/>
            <a:ext cx="12192000" cy="21590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800"/>
          </a:p>
        </p:txBody>
      </p:sp>
      <p:sp>
        <p:nvSpPr>
          <p:cNvPr id="8" name="Rectangle 7">
            <a:extLst>
              <a:ext uri="{FF2B5EF4-FFF2-40B4-BE49-F238E27FC236}">
                <a16:creationId xmlns:a16="http://schemas.microsoft.com/office/drawing/2014/main" id="{75D8326A-382A-4BC3-89FC-C330F67A7B2B}"/>
              </a:ext>
            </a:extLst>
          </p:cNvPr>
          <p:cNvSpPr/>
          <p:nvPr userDrawn="1"/>
        </p:nvSpPr>
        <p:spPr>
          <a:xfrm>
            <a:off x="6351" y="6480175"/>
            <a:ext cx="12192000" cy="2159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800"/>
          </a:p>
        </p:txBody>
      </p:sp>
      <p:sp>
        <p:nvSpPr>
          <p:cNvPr id="9" name="Oval 8">
            <a:extLst>
              <a:ext uri="{FF2B5EF4-FFF2-40B4-BE49-F238E27FC236}">
                <a16:creationId xmlns:a16="http://schemas.microsoft.com/office/drawing/2014/main" id="{9353C2D2-084F-4B9A-B605-99DB7C1D14E5}"/>
              </a:ext>
            </a:extLst>
          </p:cNvPr>
          <p:cNvSpPr/>
          <p:nvPr userDrawn="1"/>
        </p:nvSpPr>
        <p:spPr>
          <a:xfrm>
            <a:off x="5422900" y="6570664"/>
            <a:ext cx="874184" cy="287337"/>
          </a:xfrm>
          <a:prstGeom prst="ellipse">
            <a:avLst/>
          </a:prstGeom>
          <a:solidFill>
            <a:schemeClr val="accent5">
              <a:lumMod val="75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lIns="91436" tIns="45718" rIns="91436" bIns="45718"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fld id="{8C1899F1-F27A-4D52-8672-F9DC1AB18E20}" type="slidenum">
              <a:rPr lang="en-US" altLang="en-US" sz="1200">
                <a:solidFill>
                  <a:srgbClr val="254061"/>
                </a:solidFill>
                <a:latin typeface="Calibri" panose="020F0502020204030204" pitchFamily="34" charset="0"/>
              </a:rPr>
              <a:pPr algn="ctr" eaLnBrk="1" hangingPunct="1"/>
              <a:t>‹#›</a:t>
            </a:fld>
            <a:endParaRPr lang="id-ID" altLang="en-US" sz="1200">
              <a:solidFill>
                <a:srgbClr val="254061"/>
              </a:solidFill>
              <a:latin typeface="Calibri" panose="020F0502020204030204" pitchFamily="34" charset="0"/>
            </a:endParaRPr>
          </a:p>
        </p:txBody>
      </p:sp>
      <p:sp>
        <p:nvSpPr>
          <p:cNvPr id="2" name="Title 1"/>
          <p:cNvSpPr>
            <a:spLocks noGrp="1"/>
          </p:cNvSpPr>
          <p:nvPr>
            <p:ph type="title"/>
          </p:nvPr>
        </p:nvSpPr>
        <p:spPr>
          <a:xfrm>
            <a:off x="1611235" y="-27384"/>
            <a:ext cx="10378645" cy="1143239"/>
          </a:xfrm>
        </p:spPr>
        <p:txBody>
          <a:bodyPr/>
          <a:lstStyle>
            <a:lvl1pPr algn="ctr">
              <a:defRPr sz="3200" b="1">
                <a:effectLst>
                  <a:outerShdw blurRad="38100" dist="38100" dir="2700000" algn="tl">
                    <a:srgbClr val="000000">
                      <a:alpha val="43137"/>
                    </a:srgbClr>
                  </a:outerShdw>
                </a:effectLst>
              </a:defRPr>
            </a:lvl1pPr>
          </a:lstStyle>
          <a:p>
            <a:endParaRPr lang="en-US" dirty="0"/>
          </a:p>
        </p:txBody>
      </p:sp>
      <p:sp>
        <p:nvSpPr>
          <p:cNvPr id="3" name="Content Placeholder 2"/>
          <p:cNvSpPr>
            <a:spLocks noGrp="1"/>
          </p:cNvSpPr>
          <p:nvPr>
            <p:ph idx="1"/>
          </p:nvPr>
        </p:nvSpPr>
        <p:spPr>
          <a:xfrm>
            <a:off x="1428185" y="1514757"/>
            <a:ext cx="10561697" cy="475082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31981397"/>
      </p:ext>
    </p:ext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4"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to="" calcmode="lin" valueType="num">
                                      <p:cBhvr>
                                        <p:cTn id="7" dur="1" fill="hold"/>
                                        <p:tgtEl>
                                          <p:spTgt spid="4"/>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pic>
        <p:nvPicPr>
          <p:cNvPr id="3" name="Picture 6" descr="IMG_20141008_134200.jpg">
            <a:extLst>
              <a:ext uri="{FF2B5EF4-FFF2-40B4-BE49-F238E27FC236}">
                <a16:creationId xmlns:a16="http://schemas.microsoft.com/office/drawing/2014/main" id="{0ADC708D-087E-4A9C-8BFA-464A768C394F}"/>
              </a:ext>
            </a:extLst>
          </p:cNvPr>
          <p:cNvPicPr>
            <a:picLocks noChangeAspect="1"/>
          </p:cNvPicPr>
          <p:nvPr userDrawn="1"/>
        </p:nvPicPr>
        <p:blipFill>
          <a:blip r:embed="rId2">
            <a:extLst>
              <a:ext uri="{28A0092B-C50C-407E-A947-70E740481C1C}">
                <a14:useLocalDpi xmlns:a14="http://schemas.microsoft.com/office/drawing/2010/main" val="0"/>
              </a:ext>
            </a:extLst>
          </a:blip>
          <a:srcRect r="39166" b="27779"/>
          <a:stretch>
            <a:fillRect/>
          </a:stretch>
        </p:blipFill>
        <p:spPr bwMode="auto">
          <a:xfrm>
            <a:off x="0" y="1371600"/>
            <a:ext cx="1524000" cy="548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a:extLst>
              <a:ext uri="{FF2B5EF4-FFF2-40B4-BE49-F238E27FC236}">
                <a16:creationId xmlns:a16="http://schemas.microsoft.com/office/drawing/2014/main" id="{F72FEEF5-2816-40BF-8B76-805B00ED7D28}"/>
              </a:ext>
            </a:extLst>
          </p:cNvPr>
          <p:cNvSpPr/>
          <p:nvPr userDrawn="1"/>
        </p:nvSpPr>
        <p:spPr>
          <a:xfrm>
            <a:off x="0" y="1219200"/>
            <a:ext cx="11379200" cy="228600"/>
          </a:xfrm>
          <a:prstGeom prst="rect">
            <a:avLst/>
          </a:prstGeom>
          <a:solidFill>
            <a:srgbClr val="00CC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800"/>
          </a:p>
        </p:txBody>
      </p:sp>
      <p:sp>
        <p:nvSpPr>
          <p:cNvPr id="5" name="Rectangle 4">
            <a:extLst>
              <a:ext uri="{FF2B5EF4-FFF2-40B4-BE49-F238E27FC236}">
                <a16:creationId xmlns:a16="http://schemas.microsoft.com/office/drawing/2014/main" id="{E1F37BFE-99EA-4101-8DBB-86007D2F666C}"/>
              </a:ext>
            </a:extLst>
          </p:cNvPr>
          <p:cNvSpPr/>
          <p:nvPr userDrawn="1"/>
        </p:nvSpPr>
        <p:spPr>
          <a:xfrm>
            <a:off x="0" y="1295400"/>
            <a:ext cx="11582400" cy="1524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800"/>
          </a:p>
        </p:txBody>
      </p:sp>
      <p:sp>
        <p:nvSpPr>
          <p:cNvPr id="6" name="Rectangle 5">
            <a:extLst>
              <a:ext uri="{FF2B5EF4-FFF2-40B4-BE49-F238E27FC236}">
                <a16:creationId xmlns:a16="http://schemas.microsoft.com/office/drawing/2014/main" id="{AB078BA6-E4B0-4291-8C22-08FC9C80209F}"/>
              </a:ext>
            </a:extLst>
          </p:cNvPr>
          <p:cNvSpPr/>
          <p:nvPr userDrawn="1"/>
        </p:nvSpPr>
        <p:spPr>
          <a:xfrm>
            <a:off x="0" y="1371600"/>
            <a:ext cx="11887200" cy="76200"/>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800"/>
          </a:p>
        </p:txBody>
      </p:sp>
      <p:pic>
        <p:nvPicPr>
          <p:cNvPr id="7" name="Picture 10" descr="departemen_keuangan.png">
            <a:extLst>
              <a:ext uri="{FF2B5EF4-FFF2-40B4-BE49-F238E27FC236}">
                <a16:creationId xmlns:a16="http://schemas.microsoft.com/office/drawing/2014/main" id="{EF889A6B-FD8A-42EC-A7A7-DA6ED44E969C}"/>
              </a:ext>
            </a:extLst>
          </p:cNvPr>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03200" y="152400"/>
            <a:ext cx="1219200" cy="869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1" descr="images (20).jpg">
            <a:extLst>
              <a:ext uri="{FF2B5EF4-FFF2-40B4-BE49-F238E27FC236}">
                <a16:creationId xmlns:a16="http://schemas.microsoft.com/office/drawing/2014/main" id="{8F9CF72A-49EB-458F-B2FF-6E37A06B417A}"/>
              </a:ext>
            </a:extLst>
          </p:cNvPr>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1524001" y="1447800"/>
            <a:ext cx="10689167" cy="541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8">
            <a:extLst>
              <a:ext uri="{FF2B5EF4-FFF2-40B4-BE49-F238E27FC236}">
                <a16:creationId xmlns:a16="http://schemas.microsoft.com/office/drawing/2014/main" id="{E4CA800D-27D6-4218-81ED-BA47D4E84EC8}"/>
              </a:ext>
            </a:extLst>
          </p:cNvPr>
          <p:cNvSpPr/>
          <p:nvPr userDrawn="1"/>
        </p:nvSpPr>
        <p:spPr>
          <a:xfrm>
            <a:off x="0" y="1447800"/>
            <a:ext cx="12192000" cy="5410200"/>
          </a:xfrm>
          <a:prstGeom prst="rect">
            <a:avLst/>
          </a:prstGeom>
          <a:gradFill flip="none" rotWithShape="1">
            <a:gsLst>
              <a:gs pos="0">
                <a:schemeClr val="bg1">
                  <a:alpha val="90000"/>
                </a:schemeClr>
              </a:gs>
              <a:gs pos="50000">
                <a:schemeClr val="bg1">
                  <a:alpha val="75000"/>
                </a:schemeClr>
              </a:gs>
              <a:gs pos="100000">
                <a:schemeClr val="bg1">
                  <a:alpha val="90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800" b="1" dirty="0"/>
          </a:p>
        </p:txBody>
      </p:sp>
      <p:sp>
        <p:nvSpPr>
          <p:cNvPr id="10" name="Oval 9">
            <a:extLst>
              <a:ext uri="{FF2B5EF4-FFF2-40B4-BE49-F238E27FC236}">
                <a16:creationId xmlns:a16="http://schemas.microsoft.com/office/drawing/2014/main" id="{BCF87E0E-58A3-4A15-A57C-D8C1D8CA397E}"/>
              </a:ext>
            </a:extLst>
          </p:cNvPr>
          <p:cNvSpPr/>
          <p:nvPr userDrawn="1"/>
        </p:nvSpPr>
        <p:spPr>
          <a:xfrm>
            <a:off x="11480800" y="6553200"/>
            <a:ext cx="711200" cy="304800"/>
          </a:xfrm>
          <a:prstGeom prst="ellipse">
            <a:avLst/>
          </a:prstGeom>
        </p:spPr>
        <p:style>
          <a:lnRef idx="1">
            <a:schemeClr val="accent1"/>
          </a:lnRef>
          <a:fillRef idx="2">
            <a:schemeClr val="accent1"/>
          </a:fillRef>
          <a:effectRef idx="1">
            <a:schemeClr val="accent1"/>
          </a:effectRef>
          <a:fontRef idx="minor">
            <a:schemeClr val="dk1"/>
          </a:fontRef>
        </p:style>
        <p:txBody>
          <a:bodyPr lIns="91436" tIns="45718" rIns="91436" bIns="45718"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fld id="{DBFC80C0-F845-46EE-B57A-C53B4ECE058B}" type="slidenum">
              <a:rPr lang="en-US" altLang="en-US" sz="1400" b="1">
                <a:solidFill>
                  <a:srgbClr val="000000"/>
                </a:solidFill>
                <a:effectLst>
                  <a:outerShdw blurRad="38100" dist="38100" dir="2700000" algn="tl">
                    <a:srgbClr val="FFFFFF"/>
                  </a:outerShdw>
                </a:effectLst>
                <a:latin typeface="Bradley Hand ITC" panose="03070402050302030203" pitchFamily="66" charset="0"/>
              </a:rPr>
              <a:pPr algn="ctr" eaLnBrk="1" hangingPunct="1"/>
              <a:t>‹#›</a:t>
            </a:fld>
            <a:endParaRPr lang="id-ID" altLang="en-US" sz="1400" b="1">
              <a:solidFill>
                <a:srgbClr val="000000"/>
              </a:solidFill>
              <a:effectLst>
                <a:outerShdw blurRad="38100" dist="38100" dir="2700000" algn="tl">
                  <a:srgbClr val="FFFFFF"/>
                </a:outerShdw>
              </a:effectLst>
              <a:latin typeface="Bradley Hand ITC" panose="03070402050302030203" pitchFamily="66" charset="0"/>
            </a:endParaRPr>
          </a:p>
        </p:txBody>
      </p:sp>
      <p:sp>
        <p:nvSpPr>
          <p:cNvPr id="2" name="Title 1"/>
          <p:cNvSpPr>
            <a:spLocks noGrp="1"/>
          </p:cNvSpPr>
          <p:nvPr>
            <p:ph type="title"/>
          </p:nvPr>
        </p:nvSpPr>
        <p:spPr>
          <a:xfrm>
            <a:off x="1524000" y="274638"/>
            <a:ext cx="10058400" cy="944562"/>
          </a:xfrm>
        </p:spPr>
        <p:txBody>
          <a:bodyPr/>
          <a:lstStyle/>
          <a:p>
            <a:r>
              <a:rPr lang="en-US"/>
              <a:t>Click to edit Master title style</a:t>
            </a:r>
          </a:p>
        </p:txBody>
      </p:sp>
      <p:sp>
        <p:nvSpPr>
          <p:cNvPr id="11" name="Date Placeholder 3">
            <a:extLst>
              <a:ext uri="{FF2B5EF4-FFF2-40B4-BE49-F238E27FC236}">
                <a16:creationId xmlns:a16="http://schemas.microsoft.com/office/drawing/2014/main" id="{C6548A19-5A7F-41E5-828D-A591074DF166}"/>
              </a:ext>
            </a:extLst>
          </p:cNvPr>
          <p:cNvSpPr>
            <a:spLocks noGrp="1"/>
          </p:cNvSpPr>
          <p:nvPr>
            <p:ph type="dt" sz="half" idx="10"/>
          </p:nvPr>
        </p:nvSpPr>
        <p:spPr/>
        <p:txBody>
          <a:bodyPr/>
          <a:lstStyle>
            <a:lvl1pPr>
              <a:defRPr/>
            </a:lvl1pPr>
          </a:lstStyle>
          <a:p>
            <a:pPr>
              <a:defRPr/>
            </a:pPr>
            <a:fld id="{4F691CDA-068E-47CF-A03F-AFFAA5721C13}" type="datetimeFigureOut">
              <a:rPr lang="en-US"/>
              <a:pPr>
                <a:defRPr/>
              </a:pPr>
              <a:t>7/13/2021</a:t>
            </a:fld>
            <a:endParaRPr lang="en-US" dirty="0"/>
          </a:p>
        </p:txBody>
      </p:sp>
      <p:sp>
        <p:nvSpPr>
          <p:cNvPr id="12" name="Footer Placeholder 4">
            <a:extLst>
              <a:ext uri="{FF2B5EF4-FFF2-40B4-BE49-F238E27FC236}">
                <a16:creationId xmlns:a16="http://schemas.microsoft.com/office/drawing/2014/main" id="{07B5D11F-601E-40F7-B8E8-610B841F552F}"/>
              </a:ext>
            </a:extLst>
          </p:cNvPr>
          <p:cNvSpPr>
            <a:spLocks noGrp="1"/>
          </p:cNvSpPr>
          <p:nvPr>
            <p:ph type="ftr" sz="quarter" idx="11"/>
          </p:nvPr>
        </p:nvSpPr>
        <p:spPr/>
        <p:txBody>
          <a:bodyPr/>
          <a:lstStyle>
            <a:lvl1pPr>
              <a:defRPr/>
            </a:lvl1pPr>
          </a:lstStyle>
          <a:p>
            <a:pPr>
              <a:defRPr/>
            </a:pPr>
            <a:endParaRPr lang="en-US"/>
          </a:p>
        </p:txBody>
      </p:sp>
      <p:sp>
        <p:nvSpPr>
          <p:cNvPr id="13" name="Slide Number Placeholder 5">
            <a:extLst>
              <a:ext uri="{FF2B5EF4-FFF2-40B4-BE49-F238E27FC236}">
                <a16:creationId xmlns:a16="http://schemas.microsoft.com/office/drawing/2014/main" id="{D254E5D0-88C9-46CD-88C4-9EC1D53AFE13}"/>
              </a:ext>
            </a:extLst>
          </p:cNvPr>
          <p:cNvSpPr>
            <a:spLocks noGrp="1"/>
          </p:cNvSpPr>
          <p:nvPr>
            <p:ph type="sldNum" sz="quarter" idx="12"/>
          </p:nvPr>
        </p:nvSpPr>
        <p:spPr>
          <a:xfrm>
            <a:off x="11379200" y="6492876"/>
            <a:ext cx="711200" cy="365125"/>
          </a:xfrm>
        </p:spPr>
        <p:txBody>
          <a:bodyPr/>
          <a:lstStyle>
            <a:lvl1pPr>
              <a:defRPr sz="1000">
                <a:latin typeface="Brush Script MT" panose="03060802040406070304" pitchFamily="66" charset="0"/>
              </a:defRPr>
            </a:lvl1pPr>
          </a:lstStyle>
          <a:p>
            <a:fld id="{8E7E9535-7AE1-4F84-A200-98911BB74157}" type="slidenum">
              <a:rPr lang="en-US" altLang="en-US"/>
              <a:pPr/>
              <a:t>‹#›</a:t>
            </a:fld>
            <a:endParaRPr lang="en-US" altLang="en-US"/>
          </a:p>
        </p:txBody>
      </p:sp>
    </p:spTree>
    <p:extLst>
      <p:ext uri="{BB962C8B-B14F-4D97-AF65-F5344CB8AC3E}">
        <p14:creationId xmlns:p14="http://schemas.microsoft.com/office/powerpoint/2010/main" val="421313815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pic>
        <p:nvPicPr>
          <p:cNvPr id="3" name="Picture 6" descr="IMG_20141008_134200.jpg">
            <a:extLst>
              <a:ext uri="{FF2B5EF4-FFF2-40B4-BE49-F238E27FC236}">
                <a16:creationId xmlns:a16="http://schemas.microsoft.com/office/drawing/2014/main" id="{D4E1D0E2-CB4B-4DDE-AF25-A9D702E7543E}"/>
              </a:ext>
            </a:extLst>
          </p:cNvPr>
          <p:cNvPicPr>
            <a:picLocks noChangeAspect="1"/>
          </p:cNvPicPr>
          <p:nvPr userDrawn="1"/>
        </p:nvPicPr>
        <p:blipFill>
          <a:blip r:embed="rId2">
            <a:extLst>
              <a:ext uri="{28A0092B-C50C-407E-A947-70E740481C1C}">
                <a14:useLocalDpi xmlns:a14="http://schemas.microsoft.com/office/drawing/2010/main" val="0"/>
              </a:ext>
            </a:extLst>
          </a:blip>
          <a:srcRect r="39166" b="27779"/>
          <a:stretch>
            <a:fillRect/>
          </a:stretch>
        </p:blipFill>
        <p:spPr bwMode="auto">
          <a:xfrm>
            <a:off x="0" y="1371600"/>
            <a:ext cx="1524000" cy="548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a:extLst>
              <a:ext uri="{FF2B5EF4-FFF2-40B4-BE49-F238E27FC236}">
                <a16:creationId xmlns:a16="http://schemas.microsoft.com/office/drawing/2014/main" id="{20B971A1-1B0A-4276-81E7-8DD497DABF96}"/>
              </a:ext>
            </a:extLst>
          </p:cNvPr>
          <p:cNvSpPr/>
          <p:nvPr userDrawn="1"/>
        </p:nvSpPr>
        <p:spPr>
          <a:xfrm>
            <a:off x="0" y="1219200"/>
            <a:ext cx="11379200" cy="228600"/>
          </a:xfrm>
          <a:prstGeom prst="rect">
            <a:avLst/>
          </a:prstGeom>
          <a:solidFill>
            <a:srgbClr val="00CC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800"/>
          </a:p>
        </p:txBody>
      </p:sp>
      <p:sp>
        <p:nvSpPr>
          <p:cNvPr id="5" name="Rectangle 4">
            <a:extLst>
              <a:ext uri="{FF2B5EF4-FFF2-40B4-BE49-F238E27FC236}">
                <a16:creationId xmlns:a16="http://schemas.microsoft.com/office/drawing/2014/main" id="{BF924E2D-D5A6-4549-8533-00665F1CC577}"/>
              </a:ext>
            </a:extLst>
          </p:cNvPr>
          <p:cNvSpPr/>
          <p:nvPr userDrawn="1"/>
        </p:nvSpPr>
        <p:spPr>
          <a:xfrm>
            <a:off x="0" y="1295400"/>
            <a:ext cx="11582400" cy="1524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800"/>
          </a:p>
        </p:txBody>
      </p:sp>
      <p:sp>
        <p:nvSpPr>
          <p:cNvPr id="6" name="Rectangle 5">
            <a:extLst>
              <a:ext uri="{FF2B5EF4-FFF2-40B4-BE49-F238E27FC236}">
                <a16:creationId xmlns:a16="http://schemas.microsoft.com/office/drawing/2014/main" id="{B4B99AD6-4399-405E-9F13-039C359A99FB}"/>
              </a:ext>
            </a:extLst>
          </p:cNvPr>
          <p:cNvSpPr/>
          <p:nvPr userDrawn="1"/>
        </p:nvSpPr>
        <p:spPr>
          <a:xfrm>
            <a:off x="0" y="1371600"/>
            <a:ext cx="11887200" cy="76200"/>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800"/>
          </a:p>
        </p:txBody>
      </p:sp>
      <p:pic>
        <p:nvPicPr>
          <p:cNvPr id="7" name="Picture 10" descr="departemen_keuangan.png">
            <a:extLst>
              <a:ext uri="{FF2B5EF4-FFF2-40B4-BE49-F238E27FC236}">
                <a16:creationId xmlns:a16="http://schemas.microsoft.com/office/drawing/2014/main" id="{00A560E6-D13D-43B4-A169-726B3E574EB6}"/>
              </a:ext>
            </a:extLst>
          </p:cNvPr>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03200" y="152400"/>
            <a:ext cx="1219200" cy="869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1" descr="images (20).jpg">
            <a:extLst>
              <a:ext uri="{FF2B5EF4-FFF2-40B4-BE49-F238E27FC236}">
                <a16:creationId xmlns:a16="http://schemas.microsoft.com/office/drawing/2014/main" id="{0172A5F0-8B95-4D10-B381-76C93D37ABE1}"/>
              </a:ext>
            </a:extLst>
          </p:cNvPr>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1524001" y="1447800"/>
            <a:ext cx="10689167" cy="541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8">
            <a:extLst>
              <a:ext uri="{FF2B5EF4-FFF2-40B4-BE49-F238E27FC236}">
                <a16:creationId xmlns:a16="http://schemas.microsoft.com/office/drawing/2014/main" id="{6287A3B3-887A-476F-A57B-4E4DE15BFD04}"/>
              </a:ext>
            </a:extLst>
          </p:cNvPr>
          <p:cNvSpPr/>
          <p:nvPr userDrawn="1"/>
        </p:nvSpPr>
        <p:spPr>
          <a:xfrm>
            <a:off x="0" y="1447800"/>
            <a:ext cx="12192000" cy="5410200"/>
          </a:xfrm>
          <a:prstGeom prst="rect">
            <a:avLst/>
          </a:prstGeom>
          <a:gradFill flip="none" rotWithShape="1">
            <a:gsLst>
              <a:gs pos="0">
                <a:schemeClr val="bg1">
                  <a:alpha val="90000"/>
                </a:schemeClr>
              </a:gs>
              <a:gs pos="50000">
                <a:schemeClr val="bg1">
                  <a:alpha val="75000"/>
                </a:schemeClr>
              </a:gs>
              <a:gs pos="100000">
                <a:schemeClr val="bg1">
                  <a:alpha val="90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800" b="1" dirty="0"/>
          </a:p>
        </p:txBody>
      </p:sp>
      <p:sp>
        <p:nvSpPr>
          <p:cNvPr id="10" name="Oval 9">
            <a:extLst>
              <a:ext uri="{FF2B5EF4-FFF2-40B4-BE49-F238E27FC236}">
                <a16:creationId xmlns:a16="http://schemas.microsoft.com/office/drawing/2014/main" id="{B81930F9-27FE-4B5C-8A66-3261E21AE76B}"/>
              </a:ext>
            </a:extLst>
          </p:cNvPr>
          <p:cNvSpPr/>
          <p:nvPr userDrawn="1"/>
        </p:nvSpPr>
        <p:spPr>
          <a:xfrm>
            <a:off x="11480800" y="6553200"/>
            <a:ext cx="711200" cy="304800"/>
          </a:xfrm>
          <a:prstGeom prst="ellipse">
            <a:avLst/>
          </a:prstGeom>
        </p:spPr>
        <p:style>
          <a:lnRef idx="1">
            <a:schemeClr val="accent1"/>
          </a:lnRef>
          <a:fillRef idx="2">
            <a:schemeClr val="accent1"/>
          </a:fillRef>
          <a:effectRef idx="1">
            <a:schemeClr val="accent1"/>
          </a:effectRef>
          <a:fontRef idx="minor">
            <a:schemeClr val="dk1"/>
          </a:fontRef>
        </p:style>
        <p:txBody>
          <a:bodyPr lIns="91436" tIns="45718" rIns="91436" bIns="45718"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fld id="{8CF7E50E-B5AE-44E7-81FF-93AA3C7F76BD}" type="slidenum">
              <a:rPr lang="en-US" altLang="en-US" sz="1400" b="1">
                <a:solidFill>
                  <a:srgbClr val="000000"/>
                </a:solidFill>
                <a:effectLst>
                  <a:outerShdw blurRad="38100" dist="38100" dir="2700000" algn="tl">
                    <a:srgbClr val="FFFFFF"/>
                  </a:outerShdw>
                </a:effectLst>
                <a:latin typeface="Bradley Hand ITC" panose="03070402050302030203" pitchFamily="66" charset="0"/>
              </a:rPr>
              <a:pPr algn="ctr" eaLnBrk="1" hangingPunct="1"/>
              <a:t>‹#›</a:t>
            </a:fld>
            <a:endParaRPr lang="id-ID" altLang="en-US" sz="1400" b="1">
              <a:solidFill>
                <a:srgbClr val="000000"/>
              </a:solidFill>
              <a:effectLst>
                <a:outerShdw blurRad="38100" dist="38100" dir="2700000" algn="tl">
                  <a:srgbClr val="FFFFFF"/>
                </a:outerShdw>
              </a:effectLst>
              <a:latin typeface="Bradley Hand ITC" panose="03070402050302030203" pitchFamily="66" charset="0"/>
            </a:endParaRPr>
          </a:p>
        </p:txBody>
      </p:sp>
      <p:sp>
        <p:nvSpPr>
          <p:cNvPr id="2" name="Title 1"/>
          <p:cNvSpPr>
            <a:spLocks noGrp="1"/>
          </p:cNvSpPr>
          <p:nvPr>
            <p:ph type="title"/>
          </p:nvPr>
        </p:nvSpPr>
        <p:spPr>
          <a:xfrm>
            <a:off x="1524000" y="274638"/>
            <a:ext cx="10058400" cy="944562"/>
          </a:xfrm>
        </p:spPr>
        <p:txBody>
          <a:bodyPr/>
          <a:lstStyle/>
          <a:p>
            <a:r>
              <a:rPr lang="en-US"/>
              <a:t>Click to edit Master title style</a:t>
            </a:r>
          </a:p>
        </p:txBody>
      </p:sp>
      <p:sp>
        <p:nvSpPr>
          <p:cNvPr id="11" name="Date Placeholder 3">
            <a:extLst>
              <a:ext uri="{FF2B5EF4-FFF2-40B4-BE49-F238E27FC236}">
                <a16:creationId xmlns:a16="http://schemas.microsoft.com/office/drawing/2014/main" id="{B6B84413-9AFC-4BFB-9548-F99E92B31916}"/>
              </a:ext>
            </a:extLst>
          </p:cNvPr>
          <p:cNvSpPr>
            <a:spLocks noGrp="1"/>
          </p:cNvSpPr>
          <p:nvPr>
            <p:ph type="dt" sz="half" idx="10"/>
          </p:nvPr>
        </p:nvSpPr>
        <p:spPr/>
        <p:txBody>
          <a:bodyPr/>
          <a:lstStyle>
            <a:lvl1pPr>
              <a:defRPr/>
            </a:lvl1pPr>
          </a:lstStyle>
          <a:p>
            <a:pPr>
              <a:defRPr/>
            </a:pPr>
            <a:fld id="{FDECFFE8-D746-4225-A0D1-087806CA28E1}" type="datetimeFigureOut">
              <a:rPr lang="en-US"/>
              <a:pPr>
                <a:defRPr/>
              </a:pPr>
              <a:t>7/13/2021</a:t>
            </a:fld>
            <a:endParaRPr lang="en-US" dirty="0"/>
          </a:p>
        </p:txBody>
      </p:sp>
      <p:sp>
        <p:nvSpPr>
          <p:cNvPr id="12" name="Footer Placeholder 4">
            <a:extLst>
              <a:ext uri="{FF2B5EF4-FFF2-40B4-BE49-F238E27FC236}">
                <a16:creationId xmlns:a16="http://schemas.microsoft.com/office/drawing/2014/main" id="{AC386D3D-A0A0-4C5D-ABDC-FBCC97B23F8C}"/>
              </a:ext>
            </a:extLst>
          </p:cNvPr>
          <p:cNvSpPr>
            <a:spLocks noGrp="1"/>
          </p:cNvSpPr>
          <p:nvPr>
            <p:ph type="ftr" sz="quarter" idx="11"/>
          </p:nvPr>
        </p:nvSpPr>
        <p:spPr/>
        <p:txBody>
          <a:bodyPr/>
          <a:lstStyle>
            <a:lvl1pPr>
              <a:defRPr/>
            </a:lvl1pPr>
          </a:lstStyle>
          <a:p>
            <a:pPr>
              <a:defRPr/>
            </a:pPr>
            <a:endParaRPr lang="en-US"/>
          </a:p>
        </p:txBody>
      </p:sp>
      <p:sp>
        <p:nvSpPr>
          <p:cNvPr id="13" name="Slide Number Placeholder 5">
            <a:extLst>
              <a:ext uri="{FF2B5EF4-FFF2-40B4-BE49-F238E27FC236}">
                <a16:creationId xmlns:a16="http://schemas.microsoft.com/office/drawing/2014/main" id="{469596B9-60ED-4303-8E92-C977A13E1BC9}"/>
              </a:ext>
            </a:extLst>
          </p:cNvPr>
          <p:cNvSpPr>
            <a:spLocks noGrp="1"/>
          </p:cNvSpPr>
          <p:nvPr>
            <p:ph type="sldNum" sz="quarter" idx="12"/>
          </p:nvPr>
        </p:nvSpPr>
        <p:spPr>
          <a:xfrm>
            <a:off x="11379200" y="6492876"/>
            <a:ext cx="711200" cy="365125"/>
          </a:xfrm>
        </p:spPr>
        <p:txBody>
          <a:bodyPr/>
          <a:lstStyle>
            <a:lvl1pPr>
              <a:defRPr sz="1000">
                <a:latin typeface="Brush Script MT" panose="03060802040406070304" pitchFamily="66" charset="0"/>
              </a:defRPr>
            </a:lvl1pPr>
          </a:lstStyle>
          <a:p>
            <a:fld id="{03E60C9F-B795-448C-A0BA-01660925697F}" type="slidenum">
              <a:rPr lang="en-US" altLang="en-US"/>
              <a:pPr/>
              <a:t>‹#›</a:t>
            </a:fld>
            <a:endParaRPr lang="en-US" altLang="en-US"/>
          </a:p>
        </p:txBody>
      </p:sp>
    </p:spTree>
    <p:extLst>
      <p:ext uri="{BB962C8B-B14F-4D97-AF65-F5344CB8AC3E}">
        <p14:creationId xmlns:p14="http://schemas.microsoft.com/office/powerpoint/2010/main" val="117963012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pic>
        <p:nvPicPr>
          <p:cNvPr id="3" name="Picture 6" descr="IMG_20141008_134200.jpg">
            <a:extLst>
              <a:ext uri="{FF2B5EF4-FFF2-40B4-BE49-F238E27FC236}">
                <a16:creationId xmlns:a16="http://schemas.microsoft.com/office/drawing/2014/main" id="{D7FB753A-0845-4BD3-9874-D05FD1957A48}"/>
              </a:ext>
            </a:extLst>
          </p:cNvPr>
          <p:cNvPicPr>
            <a:picLocks noChangeAspect="1"/>
          </p:cNvPicPr>
          <p:nvPr userDrawn="1"/>
        </p:nvPicPr>
        <p:blipFill>
          <a:blip r:embed="rId2">
            <a:extLst>
              <a:ext uri="{28A0092B-C50C-407E-A947-70E740481C1C}">
                <a14:useLocalDpi xmlns:a14="http://schemas.microsoft.com/office/drawing/2010/main" val="0"/>
              </a:ext>
            </a:extLst>
          </a:blip>
          <a:srcRect r="39166" b="27779"/>
          <a:stretch>
            <a:fillRect/>
          </a:stretch>
        </p:blipFill>
        <p:spPr bwMode="auto">
          <a:xfrm>
            <a:off x="0" y="1371600"/>
            <a:ext cx="1524000" cy="548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a:extLst>
              <a:ext uri="{FF2B5EF4-FFF2-40B4-BE49-F238E27FC236}">
                <a16:creationId xmlns:a16="http://schemas.microsoft.com/office/drawing/2014/main" id="{5D1B45FA-B236-42CD-AC13-83022998A59B}"/>
              </a:ext>
            </a:extLst>
          </p:cNvPr>
          <p:cNvSpPr/>
          <p:nvPr userDrawn="1"/>
        </p:nvSpPr>
        <p:spPr>
          <a:xfrm>
            <a:off x="0" y="1219200"/>
            <a:ext cx="11379200" cy="228600"/>
          </a:xfrm>
          <a:prstGeom prst="rect">
            <a:avLst/>
          </a:prstGeom>
          <a:solidFill>
            <a:srgbClr val="00CC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800"/>
          </a:p>
        </p:txBody>
      </p:sp>
      <p:sp>
        <p:nvSpPr>
          <p:cNvPr id="5" name="Rectangle 4">
            <a:extLst>
              <a:ext uri="{FF2B5EF4-FFF2-40B4-BE49-F238E27FC236}">
                <a16:creationId xmlns:a16="http://schemas.microsoft.com/office/drawing/2014/main" id="{D1649FCA-0601-40A2-8A91-33D22BFDB9DE}"/>
              </a:ext>
            </a:extLst>
          </p:cNvPr>
          <p:cNvSpPr/>
          <p:nvPr userDrawn="1"/>
        </p:nvSpPr>
        <p:spPr>
          <a:xfrm>
            <a:off x="0" y="1295400"/>
            <a:ext cx="11582400" cy="1524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800"/>
          </a:p>
        </p:txBody>
      </p:sp>
      <p:sp>
        <p:nvSpPr>
          <p:cNvPr id="6" name="Rectangle 5">
            <a:extLst>
              <a:ext uri="{FF2B5EF4-FFF2-40B4-BE49-F238E27FC236}">
                <a16:creationId xmlns:a16="http://schemas.microsoft.com/office/drawing/2014/main" id="{E65991F0-B095-4FDB-BAAD-116BB5801CE7}"/>
              </a:ext>
            </a:extLst>
          </p:cNvPr>
          <p:cNvSpPr/>
          <p:nvPr userDrawn="1"/>
        </p:nvSpPr>
        <p:spPr>
          <a:xfrm>
            <a:off x="0" y="1371600"/>
            <a:ext cx="11887200" cy="76200"/>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800"/>
          </a:p>
        </p:txBody>
      </p:sp>
      <p:pic>
        <p:nvPicPr>
          <p:cNvPr id="7" name="Picture 10" descr="departemen_keuangan.png">
            <a:extLst>
              <a:ext uri="{FF2B5EF4-FFF2-40B4-BE49-F238E27FC236}">
                <a16:creationId xmlns:a16="http://schemas.microsoft.com/office/drawing/2014/main" id="{0AA2BCBB-0B69-46DE-A687-4AE618751B6B}"/>
              </a:ext>
            </a:extLst>
          </p:cNvPr>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03200" y="152400"/>
            <a:ext cx="1219200" cy="869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1" descr="images (20).jpg">
            <a:extLst>
              <a:ext uri="{FF2B5EF4-FFF2-40B4-BE49-F238E27FC236}">
                <a16:creationId xmlns:a16="http://schemas.microsoft.com/office/drawing/2014/main" id="{3D02548A-6515-4AE3-9488-AB0FE997CA3D}"/>
              </a:ext>
            </a:extLst>
          </p:cNvPr>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1524001" y="1447800"/>
            <a:ext cx="10689167" cy="541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8">
            <a:extLst>
              <a:ext uri="{FF2B5EF4-FFF2-40B4-BE49-F238E27FC236}">
                <a16:creationId xmlns:a16="http://schemas.microsoft.com/office/drawing/2014/main" id="{CF8A537F-AEC9-4BE1-B179-49B88F4F6A3E}"/>
              </a:ext>
            </a:extLst>
          </p:cNvPr>
          <p:cNvSpPr/>
          <p:nvPr userDrawn="1"/>
        </p:nvSpPr>
        <p:spPr>
          <a:xfrm>
            <a:off x="0" y="1447800"/>
            <a:ext cx="12192000" cy="5410200"/>
          </a:xfrm>
          <a:prstGeom prst="rect">
            <a:avLst/>
          </a:prstGeom>
          <a:gradFill flip="none" rotWithShape="1">
            <a:gsLst>
              <a:gs pos="0">
                <a:schemeClr val="bg1">
                  <a:alpha val="90000"/>
                </a:schemeClr>
              </a:gs>
              <a:gs pos="50000">
                <a:schemeClr val="bg1">
                  <a:alpha val="75000"/>
                </a:schemeClr>
              </a:gs>
              <a:gs pos="100000">
                <a:schemeClr val="bg1">
                  <a:alpha val="90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800" b="1" dirty="0"/>
          </a:p>
        </p:txBody>
      </p:sp>
      <p:sp>
        <p:nvSpPr>
          <p:cNvPr id="10" name="Oval 9">
            <a:extLst>
              <a:ext uri="{FF2B5EF4-FFF2-40B4-BE49-F238E27FC236}">
                <a16:creationId xmlns:a16="http://schemas.microsoft.com/office/drawing/2014/main" id="{6C8D3011-D612-4850-9E1B-1F1492FC7293}"/>
              </a:ext>
            </a:extLst>
          </p:cNvPr>
          <p:cNvSpPr/>
          <p:nvPr userDrawn="1"/>
        </p:nvSpPr>
        <p:spPr>
          <a:xfrm>
            <a:off x="11480800" y="6553200"/>
            <a:ext cx="711200" cy="304800"/>
          </a:xfrm>
          <a:prstGeom prst="ellipse">
            <a:avLst/>
          </a:prstGeom>
        </p:spPr>
        <p:style>
          <a:lnRef idx="1">
            <a:schemeClr val="accent1"/>
          </a:lnRef>
          <a:fillRef idx="2">
            <a:schemeClr val="accent1"/>
          </a:fillRef>
          <a:effectRef idx="1">
            <a:schemeClr val="accent1"/>
          </a:effectRef>
          <a:fontRef idx="minor">
            <a:schemeClr val="dk1"/>
          </a:fontRef>
        </p:style>
        <p:txBody>
          <a:bodyPr lIns="91436" tIns="45718" rIns="91436" bIns="45718"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fld id="{F11B5C28-A8E4-48D1-A387-71F1526E405A}" type="slidenum">
              <a:rPr lang="en-US" altLang="en-US" sz="1400" b="1">
                <a:solidFill>
                  <a:srgbClr val="000000"/>
                </a:solidFill>
                <a:effectLst>
                  <a:outerShdw blurRad="38100" dist="38100" dir="2700000" algn="tl">
                    <a:srgbClr val="FFFFFF"/>
                  </a:outerShdw>
                </a:effectLst>
                <a:latin typeface="Bradley Hand ITC" panose="03070402050302030203" pitchFamily="66" charset="0"/>
              </a:rPr>
              <a:pPr algn="ctr" eaLnBrk="1" hangingPunct="1"/>
              <a:t>‹#›</a:t>
            </a:fld>
            <a:endParaRPr lang="id-ID" altLang="en-US" sz="1400" b="1">
              <a:solidFill>
                <a:srgbClr val="000000"/>
              </a:solidFill>
              <a:effectLst>
                <a:outerShdw blurRad="38100" dist="38100" dir="2700000" algn="tl">
                  <a:srgbClr val="FFFFFF"/>
                </a:outerShdw>
              </a:effectLst>
              <a:latin typeface="Bradley Hand ITC" panose="03070402050302030203" pitchFamily="66" charset="0"/>
            </a:endParaRPr>
          </a:p>
        </p:txBody>
      </p:sp>
      <p:sp>
        <p:nvSpPr>
          <p:cNvPr id="2" name="Title 1"/>
          <p:cNvSpPr>
            <a:spLocks noGrp="1"/>
          </p:cNvSpPr>
          <p:nvPr>
            <p:ph type="title"/>
          </p:nvPr>
        </p:nvSpPr>
        <p:spPr>
          <a:xfrm>
            <a:off x="1524000" y="274638"/>
            <a:ext cx="10058400" cy="944562"/>
          </a:xfrm>
        </p:spPr>
        <p:txBody>
          <a:bodyPr/>
          <a:lstStyle/>
          <a:p>
            <a:r>
              <a:rPr lang="en-US"/>
              <a:t>Click to edit Master title style</a:t>
            </a:r>
          </a:p>
        </p:txBody>
      </p:sp>
      <p:sp>
        <p:nvSpPr>
          <p:cNvPr id="11" name="Date Placeholder 3">
            <a:extLst>
              <a:ext uri="{FF2B5EF4-FFF2-40B4-BE49-F238E27FC236}">
                <a16:creationId xmlns:a16="http://schemas.microsoft.com/office/drawing/2014/main" id="{369B7FAE-483D-45D0-90AB-7A9FE1790BDC}"/>
              </a:ext>
            </a:extLst>
          </p:cNvPr>
          <p:cNvSpPr>
            <a:spLocks noGrp="1"/>
          </p:cNvSpPr>
          <p:nvPr>
            <p:ph type="dt" sz="half" idx="10"/>
          </p:nvPr>
        </p:nvSpPr>
        <p:spPr/>
        <p:txBody>
          <a:bodyPr/>
          <a:lstStyle>
            <a:lvl1pPr>
              <a:defRPr/>
            </a:lvl1pPr>
          </a:lstStyle>
          <a:p>
            <a:pPr>
              <a:defRPr/>
            </a:pPr>
            <a:fld id="{6A9CA89E-341E-4632-BED7-97A105C55453}" type="datetimeFigureOut">
              <a:rPr lang="en-US"/>
              <a:pPr>
                <a:defRPr/>
              </a:pPr>
              <a:t>7/13/2021</a:t>
            </a:fld>
            <a:endParaRPr lang="en-US" dirty="0"/>
          </a:p>
        </p:txBody>
      </p:sp>
      <p:sp>
        <p:nvSpPr>
          <p:cNvPr id="12" name="Footer Placeholder 4">
            <a:extLst>
              <a:ext uri="{FF2B5EF4-FFF2-40B4-BE49-F238E27FC236}">
                <a16:creationId xmlns:a16="http://schemas.microsoft.com/office/drawing/2014/main" id="{7ABB0576-C55D-4B08-A8C2-C9DCDA7563B0}"/>
              </a:ext>
            </a:extLst>
          </p:cNvPr>
          <p:cNvSpPr>
            <a:spLocks noGrp="1"/>
          </p:cNvSpPr>
          <p:nvPr>
            <p:ph type="ftr" sz="quarter" idx="11"/>
          </p:nvPr>
        </p:nvSpPr>
        <p:spPr/>
        <p:txBody>
          <a:bodyPr/>
          <a:lstStyle>
            <a:lvl1pPr>
              <a:defRPr/>
            </a:lvl1pPr>
          </a:lstStyle>
          <a:p>
            <a:pPr>
              <a:defRPr/>
            </a:pPr>
            <a:endParaRPr lang="en-US"/>
          </a:p>
        </p:txBody>
      </p:sp>
      <p:sp>
        <p:nvSpPr>
          <p:cNvPr id="13" name="Slide Number Placeholder 5">
            <a:extLst>
              <a:ext uri="{FF2B5EF4-FFF2-40B4-BE49-F238E27FC236}">
                <a16:creationId xmlns:a16="http://schemas.microsoft.com/office/drawing/2014/main" id="{0C3ED6FC-AA61-4189-917D-985FF2AE061D}"/>
              </a:ext>
            </a:extLst>
          </p:cNvPr>
          <p:cNvSpPr>
            <a:spLocks noGrp="1"/>
          </p:cNvSpPr>
          <p:nvPr>
            <p:ph type="sldNum" sz="quarter" idx="12"/>
          </p:nvPr>
        </p:nvSpPr>
        <p:spPr>
          <a:xfrm>
            <a:off x="11379200" y="6492876"/>
            <a:ext cx="711200" cy="365125"/>
          </a:xfrm>
        </p:spPr>
        <p:txBody>
          <a:bodyPr/>
          <a:lstStyle>
            <a:lvl1pPr>
              <a:defRPr sz="1000">
                <a:latin typeface="Brush Script MT" panose="03060802040406070304" pitchFamily="66" charset="0"/>
              </a:defRPr>
            </a:lvl1pPr>
          </a:lstStyle>
          <a:p>
            <a:fld id="{C8B5361D-F002-4652-A079-C27504BE76D3}" type="slidenum">
              <a:rPr lang="en-US" altLang="en-US"/>
              <a:pPr/>
              <a:t>‹#›</a:t>
            </a:fld>
            <a:endParaRPr lang="en-US" altLang="en-US"/>
          </a:p>
        </p:txBody>
      </p:sp>
    </p:spTree>
    <p:extLst>
      <p:ext uri="{BB962C8B-B14F-4D97-AF65-F5344CB8AC3E}">
        <p14:creationId xmlns:p14="http://schemas.microsoft.com/office/powerpoint/2010/main" val="406343358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pic>
        <p:nvPicPr>
          <p:cNvPr id="3" name="Picture 6" descr="IMG_20141008_134200.jpg">
            <a:extLst>
              <a:ext uri="{FF2B5EF4-FFF2-40B4-BE49-F238E27FC236}">
                <a16:creationId xmlns:a16="http://schemas.microsoft.com/office/drawing/2014/main" id="{F8A6F6BB-AA2F-4998-9BBA-03A646C76641}"/>
              </a:ext>
            </a:extLst>
          </p:cNvPr>
          <p:cNvPicPr>
            <a:picLocks noChangeAspect="1"/>
          </p:cNvPicPr>
          <p:nvPr userDrawn="1"/>
        </p:nvPicPr>
        <p:blipFill>
          <a:blip r:embed="rId2">
            <a:extLst>
              <a:ext uri="{28A0092B-C50C-407E-A947-70E740481C1C}">
                <a14:useLocalDpi xmlns:a14="http://schemas.microsoft.com/office/drawing/2010/main" val="0"/>
              </a:ext>
            </a:extLst>
          </a:blip>
          <a:srcRect r="39166" b="27779"/>
          <a:stretch>
            <a:fillRect/>
          </a:stretch>
        </p:blipFill>
        <p:spPr bwMode="auto">
          <a:xfrm>
            <a:off x="0" y="1371600"/>
            <a:ext cx="1524000" cy="548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a:extLst>
              <a:ext uri="{FF2B5EF4-FFF2-40B4-BE49-F238E27FC236}">
                <a16:creationId xmlns:a16="http://schemas.microsoft.com/office/drawing/2014/main" id="{1D607ADF-2B47-42D4-8AD7-E60A147A008B}"/>
              </a:ext>
            </a:extLst>
          </p:cNvPr>
          <p:cNvSpPr/>
          <p:nvPr userDrawn="1"/>
        </p:nvSpPr>
        <p:spPr>
          <a:xfrm>
            <a:off x="0" y="1219200"/>
            <a:ext cx="11379200" cy="228600"/>
          </a:xfrm>
          <a:prstGeom prst="rect">
            <a:avLst/>
          </a:prstGeom>
          <a:solidFill>
            <a:srgbClr val="00CC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800"/>
          </a:p>
        </p:txBody>
      </p:sp>
      <p:sp>
        <p:nvSpPr>
          <p:cNvPr id="5" name="Rectangle 4">
            <a:extLst>
              <a:ext uri="{FF2B5EF4-FFF2-40B4-BE49-F238E27FC236}">
                <a16:creationId xmlns:a16="http://schemas.microsoft.com/office/drawing/2014/main" id="{2C54B8C7-5628-45A8-BD17-A12FDC68D224}"/>
              </a:ext>
            </a:extLst>
          </p:cNvPr>
          <p:cNvSpPr/>
          <p:nvPr userDrawn="1"/>
        </p:nvSpPr>
        <p:spPr>
          <a:xfrm>
            <a:off x="0" y="1295400"/>
            <a:ext cx="11582400" cy="1524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800"/>
          </a:p>
        </p:txBody>
      </p:sp>
      <p:sp>
        <p:nvSpPr>
          <p:cNvPr id="6" name="Rectangle 5">
            <a:extLst>
              <a:ext uri="{FF2B5EF4-FFF2-40B4-BE49-F238E27FC236}">
                <a16:creationId xmlns:a16="http://schemas.microsoft.com/office/drawing/2014/main" id="{D278CB22-75F0-4C92-89E2-4D97CF486607}"/>
              </a:ext>
            </a:extLst>
          </p:cNvPr>
          <p:cNvSpPr/>
          <p:nvPr userDrawn="1"/>
        </p:nvSpPr>
        <p:spPr>
          <a:xfrm>
            <a:off x="0" y="1371600"/>
            <a:ext cx="11887200" cy="76200"/>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800"/>
          </a:p>
        </p:txBody>
      </p:sp>
      <p:pic>
        <p:nvPicPr>
          <p:cNvPr id="7" name="Picture 10" descr="departemen_keuangan.png">
            <a:extLst>
              <a:ext uri="{FF2B5EF4-FFF2-40B4-BE49-F238E27FC236}">
                <a16:creationId xmlns:a16="http://schemas.microsoft.com/office/drawing/2014/main" id="{87F9B90B-A33B-414C-8A7E-9B74674BE294}"/>
              </a:ext>
            </a:extLst>
          </p:cNvPr>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03200" y="152400"/>
            <a:ext cx="1219200" cy="869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1" descr="images (20).jpg">
            <a:extLst>
              <a:ext uri="{FF2B5EF4-FFF2-40B4-BE49-F238E27FC236}">
                <a16:creationId xmlns:a16="http://schemas.microsoft.com/office/drawing/2014/main" id="{654878D2-8188-42FA-A476-DF54A42DB114}"/>
              </a:ext>
            </a:extLst>
          </p:cNvPr>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1524001" y="1447800"/>
            <a:ext cx="10689167" cy="541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8">
            <a:extLst>
              <a:ext uri="{FF2B5EF4-FFF2-40B4-BE49-F238E27FC236}">
                <a16:creationId xmlns:a16="http://schemas.microsoft.com/office/drawing/2014/main" id="{F0502B41-56DD-4AEF-867A-32D25E9D08FF}"/>
              </a:ext>
            </a:extLst>
          </p:cNvPr>
          <p:cNvSpPr/>
          <p:nvPr userDrawn="1"/>
        </p:nvSpPr>
        <p:spPr>
          <a:xfrm>
            <a:off x="0" y="1447800"/>
            <a:ext cx="12192000" cy="5410200"/>
          </a:xfrm>
          <a:prstGeom prst="rect">
            <a:avLst/>
          </a:prstGeom>
          <a:gradFill flip="none" rotWithShape="1">
            <a:gsLst>
              <a:gs pos="0">
                <a:schemeClr val="bg1">
                  <a:alpha val="90000"/>
                </a:schemeClr>
              </a:gs>
              <a:gs pos="50000">
                <a:schemeClr val="bg1">
                  <a:alpha val="75000"/>
                </a:schemeClr>
              </a:gs>
              <a:gs pos="100000">
                <a:schemeClr val="bg1">
                  <a:alpha val="90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800" b="1" dirty="0"/>
          </a:p>
        </p:txBody>
      </p:sp>
      <p:sp>
        <p:nvSpPr>
          <p:cNvPr id="10" name="Oval 9">
            <a:extLst>
              <a:ext uri="{FF2B5EF4-FFF2-40B4-BE49-F238E27FC236}">
                <a16:creationId xmlns:a16="http://schemas.microsoft.com/office/drawing/2014/main" id="{F472A85F-BB77-43E4-9953-0376C154992E}"/>
              </a:ext>
            </a:extLst>
          </p:cNvPr>
          <p:cNvSpPr/>
          <p:nvPr userDrawn="1"/>
        </p:nvSpPr>
        <p:spPr>
          <a:xfrm>
            <a:off x="11480800" y="6553200"/>
            <a:ext cx="711200" cy="304800"/>
          </a:xfrm>
          <a:prstGeom prst="ellipse">
            <a:avLst/>
          </a:prstGeom>
        </p:spPr>
        <p:style>
          <a:lnRef idx="1">
            <a:schemeClr val="accent1"/>
          </a:lnRef>
          <a:fillRef idx="2">
            <a:schemeClr val="accent1"/>
          </a:fillRef>
          <a:effectRef idx="1">
            <a:schemeClr val="accent1"/>
          </a:effectRef>
          <a:fontRef idx="minor">
            <a:schemeClr val="dk1"/>
          </a:fontRef>
        </p:style>
        <p:txBody>
          <a:bodyPr lIns="91436" tIns="45718" rIns="91436" bIns="45718"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fld id="{86E9EC06-5014-4E7C-A55D-BE295601261B}" type="slidenum">
              <a:rPr lang="en-US" altLang="en-US" sz="1400" b="1">
                <a:solidFill>
                  <a:srgbClr val="000000"/>
                </a:solidFill>
                <a:effectLst>
                  <a:outerShdw blurRad="38100" dist="38100" dir="2700000" algn="tl">
                    <a:srgbClr val="FFFFFF"/>
                  </a:outerShdw>
                </a:effectLst>
                <a:latin typeface="Bradley Hand ITC" panose="03070402050302030203" pitchFamily="66" charset="0"/>
              </a:rPr>
              <a:pPr algn="ctr" eaLnBrk="1" hangingPunct="1"/>
              <a:t>‹#›</a:t>
            </a:fld>
            <a:endParaRPr lang="id-ID" altLang="en-US" sz="1400" b="1">
              <a:solidFill>
                <a:srgbClr val="000000"/>
              </a:solidFill>
              <a:effectLst>
                <a:outerShdw blurRad="38100" dist="38100" dir="2700000" algn="tl">
                  <a:srgbClr val="FFFFFF"/>
                </a:outerShdw>
              </a:effectLst>
              <a:latin typeface="Bradley Hand ITC" panose="03070402050302030203" pitchFamily="66" charset="0"/>
            </a:endParaRPr>
          </a:p>
        </p:txBody>
      </p:sp>
      <p:sp>
        <p:nvSpPr>
          <p:cNvPr id="2" name="Title 1"/>
          <p:cNvSpPr>
            <a:spLocks noGrp="1"/>
          </p:cNvSpPr>
          <p:nvPr>
            <p:ph type="title"/>
          </p:nvPr>
        </p:nvSpPr>
        <p:spPr>
          <a:xfrm>
            <a:off x="1524000" y="274638"/>
            <a:ext cx="10058400" cy="944562"/>
          </a:xfrm>
        </p:spPr>
        <p:txBody>
          <a:bodyPr/>
          <a:lstStyle/>
          <a:p>
            <a:r>
              <a:rPr lang="en-US"/>
              <a:t>Click to edit Master title style</a:t>
            </a:r>
          </a:p>
        </p:txBody>
      </p:sp>
      <p:sp>
        <p:nvSpPr>
          <p:cNvPr id="11" name="Date Placeholder 3">
            <a:extLst>
              <a:ext uri="{FF2B5EF4-FFF2-40B4-BE49-F238E27FC236}">
                <a16:creationId xmlns:a16="http://schemas.microsoft.com/office/drawing/2014/main" id="{2ED94CF3-BEBE-4494-9D1E-CDB0E35ABCAB}"/>
              </a:ext>
            </a:extLst>
          </p:cNvPr>
          <p:cNvSpPr>
            <a:spLocks noGrp="1"/>
          </p:cNvSpPr>
          <p:nvPr>
            <p:ph type="dt" sz="half" idx="10"/>
          </p:nvPr>
        </p:nvSpPr>
        <p:spPr/>
        <p:txBody>
          <a:bodyPr/>
          <a:lstStyle>
            <a:lvl1pPr>
              <a:defRPr/>
            </a:lvl1pPr>
          </a:lstStyle>
          <a:p>
            <a:pPr>
              <a:defRPr/>
            </a:pPr>
            <a:fld id="{68824B2D-4CB8-460A-886C-7DC633B5A811}" type="datetimeFigureOut">
              <a:rPr lang="en-US"/>
              <a:pPr>
                <a:defRPr/>
              </a:pPr>
              <a:t>7/13/2021</a:t>
            </a:fld>
            <a:endParaRPr lang="en-US" dirty="0"/>
          </a:p>
        </p:txBody>
      </p:sp>
      <p:sp>
        <p:nvSpPr>
          <p:cNvPr id="12" name="Footer Placeholder 4">
            <a:extLst>
              <a:ext uri="{FF2B5EF4-FFF2-40B4-BE49-F238E27FC236}">
                <a16:creationId xmlns:a16="http://schemas.microsoft.com/office/drawing/2014/main" id="{F7E40126-8E9E-40A6-B056-D1E0AB38764D}"/>
              </a:ext>
            </a:extLst>
          </p:cNvPr>
          <p:cNvSpPr>
            <a:spLocks noGrp="1"/>
          </p:cNvSpPr>
          <p:nvPr>
            <p:ph type="ftr" sz="quarter" idx="11"/>
          </p:nvPr>
        </p:nvSpPr>
        <p:spPr/>
        <p:txBody>
          <a:bodyPr/>
          <a:lstStyle>
            <a:lvl1pPr>
              <a:defRPr/>
            </a:lvl1pPr>
          </a:lstStyle>
          <a:p>
            <a:pPr>
              <a:defRPr/>
            </a:pPr>
            <a:endParaRPr lang="en-US"/>
          </a:p>
        </p:txBody>
      </p:sp>
      <p:sp>
        <p:nvSpPr>
          <p:cNvPr id="13" name="Slide Number Placeholder 5">
            <a:extLst>
              <a:ext uri="{FF2B5EF4-FFF2-40B4-BE49-F238E27FC236}">
                <a16:creationId xmlns:a16="http://schemas.microsoft.com/office/drawing/2014/main" id="{B2091DF2-A901-44B6-B774-8DD37E7C0E08}"/>
              </a:ext>
            </a:extLst>
          </p:cNvPr>
          <p:cNvSpPr>
            <a:spLocks noGrp="1"/>
          </p:cNvSpPr>
          <p:nvPr>
            <p:ph type="sldNum" sz="quarter" idx="12"/>
          </p:nvPr>
        </p:nvSpPr>
        <p:spPr>
          <a:xfrm>
            <a:off x="11379200" y="6492876"/>
            <a:ext cx="711200" cy="365125"/>
          </a:xfrm>
        </p:spPr>
        <p:txBody>
          <a:bodyPr/>
          <a:lstStyle>
            <a:lvl1pPr>
              <a:defRPr sz="1000">
                <a:latin typeface="Brush Script MT" panose="03060802040406070304" pitchFamily="66" charset="0"/>
              </a:defRPr>
            </a:lvl1pPr>
          </a:lstStyle>
          <a:p>
            <a:fld id="{557EDC6B-CAAD-4CE5-92AC-E6A8A13993C0}" type="slidenum">
              <a:rPr lang="en-US" altLang="en-US"/>
              <a:pPr/>
              <a:t>‹#›</a:t>
            </a:fld>
            <a:endParaRPr lang="en-US" altLang="en-US"/>
          </a:p>
        </p:txBody>
      </p:sp>
    </p:spTree>
    <p:extLst>
      <p:ext uri="{BB962C8B-B14F-4D97-AF65-F5344CB8AC3E}">
        <p14:creationId xmlns:p14="http://schemas.microsoft.com/office/powerpoint/2010/main" val="2890833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3A9ADB-3495-481F-BB4E-9C7128B17B1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ED6FF4C-26CB-4281-A2F7-6CBE4518679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F2E72A9-F222-45B4-9355-C04C0586413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A699F6E-77AD-4EBC-BAF9-5A43CDEC41E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0F77677-7169-4591-B047-0678815F48E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482A6EB-0285-4FA4-A00C-A7F716084FD3}"/>
              </a:ext>
            </a:extLst>
          </p:cNvPr>
          <p:cNvSpPr>
            <a:spLocks noGrp="1"/>
          </p:cNvSpPr>
          <p:nvPr>
            <p:ph type="dt" sz="half" idx="10"/>
          </p:nvPr>
        </p:nvSpPr>
        <p:spPr/>
        <p:txBody>
          <a:bodyPr/>
          <a:lstStyle/>
          <a:p>
            <a:fld id="{0DAF61AA-5A98-4049-A93E-477E5505141A}" type="datetimeFigureOut">
              <a:rPr lang="en-US" smtClean="0"/>
              <a:t>7/13/2021</a:t>
            </a:fld>
            <a:endParaRPr lang="en-US"/>
          </a:p>
        </p:txBody>
      </p:sp>
      <p:sp>
        <p:nvSpPr>
          <p:cNvPr id="8" name="Footer Placeholder 7">
            <a:extLst>
              <a:ext uri="{FF2B5EF4-FFF2-40B4-BE49-F238E27FC236}">
                <a16:creationId xmlns:a16="http://schemas.microsoft.com/office/drawing/2014/main" id="{86D39526-82B8-402C-8A2B-82EF8F3F3A7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55EC9E6-6FF1-4541-9CB1-A2FF9D852169}"/>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427217651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pic>
        <p:nvPicPr>
          <p:cNvPr id="3" name="Picture 6" descr="IMG_20141008_134200.jpg">
            <a:extLst>
              <a:ext uri="{FF2B5EF4-FFF2-40B4-BE49-F238E27FC236}">
                <a16:creationId xmlns:a16="http://schemas.microsoft.com/office/drawing/2014/main" id="{E42AC3F9-CE7F-4B7B-8DEE-E7B3AE468AA5}"/>
              </a:ext>
            </a:extLst>
          </p:cNvPr>
          <p:cNvPicPr>
            <a:picLocks noChangeAspect="1"/>
          </p:cNvPicPr>
          <p:nvPr userDrawn="1"/>
        </p:nvPicPr>
        <p:blipFill>
          <a:blip r:embed="rId2">
            <a:extLst>
              <a:ext uri="{28A0092B-C50C-407E-A947-70E740481C1C}">
                <a14:useLocalDpi xmlns:a14="http://schemas.microsoft.com/office/drawing/2010/main" val="0"/>
              </a:ext>
            </a:extLst>
          </a:blip>
          <a:srcRect r="39166" b="27779"/>
          <a:stretch>
            <a:fillRect/>
          </a:stretch>
        </p:blipFill>
        <p:spPr bwMode="auto">
          <a:xfrm>
            <a:off x="0" y="1371600"/>
            <a:ext cx="1524000" cy="548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a:extLst>
              <a:ext uri="{FF2B5EF4-FFF2-40B4-BE49-F238E27FC236}">
                <a16:creationId xmlns:a16="http://schemas.microsoft.com/office/drawing/2014/main" id="{AFFFB6FB-878D-486E-89A2-86600C9AA3B6}"/>
              </a:ext>
            </a:extLst>
          </p:cNvPr>
          <p:cNvSpPr/>
          <p:nvPr userDrawn="1"/>
        </p:nvSpPr>
        <p:spPr>
          <a:xfrm>
            <a:off x="0" y="1219200"/>
            <a:ext cx="11379200" cy="228600"/>
          </a:xfrm>
          <a:prstGeom prst="rect">
            <a:avLst/>
          </a:prstGeom>
          <a:solidFill>
            <a:srgbClr val="00CC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800"/>
          </a:p>
        </p:txBody>
      </p:sp>
      <p:sp>
        <p:nvSpPr>
          <p:cNvPr id="5" name="Rectangle 4">
            <a:extLst>
              <a:ext uri="{FF2B5EF4-FFF2-40B4-BE49-F238E27FC236}">
                <a16:creationId xmlns:a16="http://schemas.microsoft.com/office/drawing/2014/main" id="{DEF55A89-39C0-48E9-9C92-6B1C04175B63}"/>
              </a:ext>
            </a:extLst>
          </p:cNvPr>
          <p:cNvSpPr/>
          <p:nvPr userDrawn="1"/>
        </p:nvSpPr>
        <p:spPr>
          <a:xfrm>
            <a:off x="0" y="1295400"/>
            <a:ext cx="11582400" cy="1524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800"/>
          </a:p>
        </p:txBody>
      </p:sp>
      <p:sp>
        <p:nvSpPr>
          <p:cNvPr id="6" name="Rectangle 5">
            <a:extLst>
              <a:ext uri="{FF2B5EF4-FFF2-40B4-BE49-F238E27FC236}">
                <a16:creationId xmlns:a16="http://schemas.microsoft.com/office/drawing/2014/main" id="{6ADDB65C-0EAD-4544-AC77-029AF17E74E2}"/>
              </a:ext>
            </a:extLst>
          </p:cNvPr>
          <p:cNvSpPr/>
          <p:nvPr userDrawn="1"/>
        </p:nvSpPr>
        <p:spPr>
          <a:xfrm>
            <a:off x="0" y="1371600"/>
            <a:ext cx="11887200" cy="76200"/>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800"/>
          </a:p>
        </p:txBody>
      </p:sp>
      <p:pic>
        <p:nvPicPr>
          <p:cNvPr id="7" name="Picture 10" descr="departemen_keuangan.png">
            <a:extLst>
              <a:ext uri="{FF2B5EF4-FFF2-40B4-BE49-F238E27FC236}">
                <a16:creationId xmlns:a16="http://schemas.microsoft.com/office/drawing/2014/main" id="{97BF7F9F-737E-4627-A689-9CE81BD47A13}"/>
              </a:ext>
            </a:extLst>
          </p:cNvPr>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03200" y="152400"/>
            <a:ext cx="1219200" cy="869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1" descr="images (20).jpg">
            <a:extLst>
              <a:ext uri="{FF2B5EF4-FFF2-40B4-BE49-F238E27FC236}">
                <a16:creationId xmlns:a16="http://schemas.microsoft.com/office/drawing/2014/main" id="{D618E131-2D12-4761-9D81-EC7FA4BFD4AB}"/>
              </a:ext>
            </a:extLst>
          </p:cNvPr>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1524001" y="1447800"/>
            <a:ext cx="10689167" cy="541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8">
            <a:extLst>
              <a:ext uri="{FF2B5EF4-FFF2-40B4-BE49-F238E27FC236}">
                <a16:creationId xmlns:a16="http://schemas.microsoft.com/office/drawing/2014/main" id="{68E3CAFA-874F-4A3E-86BA-CF6F7538A567}"/>
              </a:ext>
            </a:extLst>
          </p:cNvPr>
          <p:cNvSpPr/>
          <p:nvPr userDrawn="1"/>
        </p:nvSpPr>
        <p:spPr>
          <a:xfrm>
            <a:off x="0" y="1447800"/>
            <a:ext cx="12192000" cy="5410200"/>
          </a:xfrm>
          <a:prstGeom prst="rect">
            <a:avLst/>
          </a:prstGeom>
          <a:gradFill flip="none" rotWithShape="1">
            <a:gsLst>
              <a:gs pos="0">
                <a:schemeClr val="bg1">
                  <a:alpha val="90000"/>
                </a:schemeClr>
              </a:gs>
              <a:gs pos="50000">
                <a:schemeClr val="bg1">
                  <a:alpha val="75000"/>
                </a:schemeClr>
              </a:gs>
              <a:gs pos="100000">
                <a:schemeClr val="bg1">
                  <a:alpha val="90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800" b="1" dirty="0"/>
          </a:p>
        </p:txBody>
      </p:sp>
      <p:sp>
        <p:nvSpPr>
          <p:cNvPr id="10" name="Oval 9">
            <a:extLst>
              <a:ext uri="{FF2B5EF4-FFF2-40B4-BE49-F238E27FC236}">
                <a16:creationId xmlns:a16="http://schemas.microsoft.com/office/drawing/2014/main" id="{1A13730D-1FDB-4E8D-9155-C7D7DA7AA695}"/>
              </a:ext>
            </a:extLst>
          </p:cNvPr>
          <p:cNvSpPr/>
          <p:nvPr userDrawn="1"/>
        </p:nvSpPr>
        <p:spPr>
          <a:xfrm>
            <a:off x="11480800" y="6553200"/>
            <a:ext cx="711200" cy="304800"/>
          </a:xfrm>
          <a:prstGeom prst="ellipse">
            <a:avLst/>
          </a:prstGeom>
        </p:spPr>
        <p:style>
          <a:lnRef idx="1">
            <a:schemeClr val="accent1"/>
          </a:lnRef>
          <a:fillRef idx="2">
            <a:schemeClr val="accent1"/>
          </a:fillRef>
          <a:effectRef idx="1">
            <a:schemeClr val="accent1"/>
          </a:effectRef>
          <a:fontRef idx="minor">
            <a:schemeClr val="dk1"/>
          </a:fontRef>
        </p:style>
        <p:txBody>
          <a:bodyPr lIns="91436" tIns="45718" rIns="91436" bIns="45718"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fld id="{1FFBDB18-2619-42B9-BE0F-D504D4CE5111}" type="slidenum">
              <a:rPr lang="en-US" altLang="en-US" sz="1400" b="1">
                <a:solidFill>
                  <a:srgbClr val="000000"/>
                </a:solidFill>
                <a:effectLst>
                  <a:outerShdw blurRad="38100" dist="38100" dir="2700000" algn="tl">
                    <a:srgbClr val="FFFFFF"/>
                  </a:outerShdw>
                </a:effectLst>
                <a:latin typeface="Bradley Hand ITC" panose="03070402050302030203" pitchFamily="66" charset="0"/>
              </a:rPr>
              <a:pPr algn="ctr" eaLnBrk="1" hangingPunct="1"/>
              <a:t>‹#›</a:t>
            </a:fld>
            <a:endParaRPr lang="id-ID" altLang="en-US" sz="1400" b="1">
              <a:solidFill>
                <a:srgbClr val="000000"/>
              </a:solidFill>
              <a:effectLst>
                <a:outerShdw blurRad="38100" dist="38100" dir="2700000" algn="tl">
                  <a:srgbClr val="FFFFFF"/>
                </a:outerShdw>
              </a:effectLst>
              <a:latin typeface="Bradley Hand ITC" panose="03070402050302030203" pitchFamily="66" charset="0"/>
            </a:endParaRPr>
          </a:p>
        </p:txBody>
      </p:sp>
      <p:sp>
        <p:nvSpPr>
          <p:cNvPr id="2" name="Title 1"/>
          <p:cNvSpPr>
            <a:spLocks noGrp="1"/>
          </p:cNvSpPr>
          <p:nvPr>
            <p:ph type="title"/>
          </p:nvPr>
        </p:nvSpPr>
        <p:spPr>
          <a:xfrm>
            <a:off x="1524000" y="274638"/>
            <a:ext cx="10058400" cy="944562"/>
          </a:xfrm>
        </p:spPr>
        <p:txBody>
          <a:bodyPr/>
          <a:lstStyle/>
          <a:p>
            <a:r>
              <a:rPr lang="en-US"/>
              <a:t>Click to edit Master title style</a:t>
            </a:r>
          </a:p>
        </p:txBody>
      </p:sp>
      <p:sp>
        <p:nvSpPr>
          <p:cNvPr id="11" name="Date Placeholder 3">
            <a:extLst>
              <a:ext uri="{FF2B5EF4-FFF2-40B4-BE49-F238E27FC236}">
                <a16:creationId xmlns:a16="http://schemas.microsoft.com/office/drawing/2014/main" id="{EC8A1C95-D97C-487B-8503-F5F47F2FE00F}"/>
              </a:ext>
            </a:extLst>
          </p:cNvPr>
          <p:cNvSpPr>
            <a:spLocks noGrp="1"/>
          </p:cNvSpPr>
          <p:nvPr>
            <p:ph type="dt" sz="half" idx="10"/>
          </p:nvPr>
        </p:nvSpPr>
        <p:spPr/>
        <p:txBody>
          <a:bodyPr/>
          <a:lstStyle>
            <a:lvl1pPr>
              <a:defRPr/>
            </a:lvl1pPr>
          </a:lstStyle>
          <a:p>
            <a:pPr>
              <a:defRPr/>
            </a:pPr>
            <a:fld id="{835BC6B5-816B-4362-98C3-9007B79295B9}" type="datetimeFigureOut">
              <a:rPr lang="en-US"/>
              <a:pPr>
                <a:defRPr/>
              </a:pPr>
              <a:t>7/13/2021</a:t>
            </a:fld>
            <a:endParaRPr lang="en-US" dirty="0"/>
          </a:p>
        </p:txBody>
      </p:sp>
      <p:sp>
        <p:nvSpPr>
          <p:cNvPr id="12" name="Footer Placeholder 4">
            <a:extLst>
              <a:ext uri="{FF2B5EF4-FFF2-40B4-BE49-F238E27FC236}">
                <a16:creationId xmlns:a16="http://schemas.microsoft.com/office/drawing/2014/main" id="{C0EC6EA7-23C5-4420-9B36-18508A6D0488}"/>
              </a:ext>
            </a:extLst>
          </p:cNvPr>
          <p:cNvSpPr>
            <a:spLocks noGrp="1"/>
          </p:cNvSpPr>
          <p:nvPr>
            <p:ph type="ftr" sz="quarter" idx="11"/>
          </p:nvPr>
        </p:nvSpPr>
        <p:spPr/>
        <p:txBody>
          <a:bodyPr/>
          <a:lstStyle>
            <a:lvl1pPr>
              <a:defRPr/>
            </a:lvl1pPr>
          </a:lstStyle>
          <a:p>
            <a:pPr>
              <a:defRPr/>
            </a:pPr>
            <a:endParaRPr lang="en-US"/>
          </a:p>
        </p:txBody>
      </p:sp>
      <p:sp>
        <p:nvSpPr>
          <p:cNvPr id="13" name="Slide Number Placeholder 5">
            <a:extLst>
              <a:ext uri="{FF2B5EF4-FFF2-40B4-BE49-F238E27FC236}">
                <a16:creationId xmlns:a16="http://schemas.microsoft.com/office/drawing/2014/main" id="{AEF3642C-6B5A-47EE-8782-41F2133820D2}"/>
              </a:ext>
            </a:extLst>
          </p:cNvPr>
          <p:cNvSpPr>
            <a:spLocks noGrp="1"/>
          </p:cNvSpPr>
          <p:nvPr>
            <p:ph type="sldNum" sz="quarter" idx="12"/>
          </p:nvPr>
        </p:nvSpPr>
        <p:spPr>
          <a:xfrm>
            <a:off x="11379200" y="6492876"/>
            <a:ext cx="711200" cy="365125"/>
          </a:xfrm>
        </p:spPr>
        <p:txBody>
          <a:bodyPr/>
          <a:lstStyle>
            <a:lvl1pPr>
              <a:defRPr sz="1000">
                <a:latin typeface="Brush Script MT" panose="03060802040406070304" pitchFamily="66" charset="0"/>
              </a:defRPr>
            </a:lvl1pPr>
          </a:lstStyle>
          <a:p>
            <a:fld id="{04708403-2207-4B79-9F62-D2E21878B992}" type="slidenum">
              <a:rPr lang="en-US" altLang="en-US"/>
              <a:pPr/>
              <a:t>‹#›</a:t>
            </a:fld>
            <a:endParaRPr lang="en-US" altLang="en-US"/>
          </a:p>
        </p:txBody>
      </p:sp>
    </p:spTree>
    <p:extLst>
      <p:ext uri="{BB962C8B-B14F-4D97-AF65-F5344CB8AC3E}">
        <p14:creationId xmlns:p14="http://schemas.microsoft.com/office/powerpoint/2010/main" val="129502423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pic>
        <p:nvPicPr>
          <p:cNvPr id="3" name="Picture 6" descr="IMG_20141008_134200.jpg">
            <a:extLst>
              <a:ext uri="{FF2B5EF4-FFF2-40B4-BE49-F238E27FC236}">
                <a16:creationId xmlns:a16="http://schemas.microsoft.com/office/drawing/2014/main" id="{BCF2DD4A-4096-4AF8-B54D-558E07B96314}"/>
              </a:ext>
            </a:extLst>
          </p:cNvPr>
          <p:cNvPicPr>
            <a:picLocks noChangeAspect="1"/>
          </p:cNvPicPr>
          <p:nvPr userDrawn="1"/>
        </p:nvPicPr>
        <p:blipFill>
          <a:blip r:embed="rId2">
            <a:extLst>
              <a:ext uri="{28A0092B-C50C-407E-A947-70E740481C1C}">
                <a14:useLocalDpi xmlns:a14="http://schemas.microsoft.com/office/drawing/2010/main" val="0"/>
              </a:ext>
            </a:extLst>
          </a:blip>
          <a:srcRect r="39166" b="27779"/>
          <a:stretch>
            <a:fillRect/>
          </a:stretch>
        </p:blipFill>
        <p:spPr bwMode="auto">
          <a:xfrm>
            <a:off x="0" y="1371600"/>
            <a:ext cx="1524000" cy="548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a:extLst>
              <a:ext uri="{FF2B5EF4-FFF2-40B4-BE49-F238E27FC236}">
                <a16:creationId xmlns:a16="http://schemas.microsoft.com/office/drawing/2014/main" id="{04DDE29B-6E5C-4E7E-B8B0-53DF5E0A827B}"/>
              </a:ext>
            </a:extLst>
          </p:cNvPr>
          <p:cNvSpPr/>
          <p:nvPr userDrawn="1"/>
        </p:nvSpPr>
        <p:spPr>
          <a:xfrm>
            <a:off x="0" y="1219200"/>
            <a:ext cx="11379200" cy="228600"/>
          </a:xfrm>
          <a:prstGeom prst="rect">
            <a:avLst/>
          </a:prstGeom>
          <a:solidFill>
            <a:srgbClr val="00CC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800"/>
          </a:p>
        </p:txBody>
      </p:sp>
      <p:sp>
        <p:nvSpPr>
          <p:cNvPr id="5" name="Rectangle 4">
            <a:extLst>
              <a:ext uri="{FF2B5EF4-FFF2-40B4-BE49-F238E27FC236}">
                <a16:creationId xmlns:a16="http://schemas.microsoft.com/office/drawing/2014/main" id="{CAEB0F82-D9A9-4271-A940-CF8E8BF229BC}"/>
              </a:ext>
            </a:extLst>
          </p:cNvPr>
          <p:cNvSpPr/>
          <p:nvPr userDrawn="1"/>
        </p:nvSpPr>
        <p:spPr>
          <a:xfrm>
            <a:off x="0" y="1295400"/>
            <a:ext cx="11582400" cy="1524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800"/>
          </a:p>
        </p:txBody>
      </p:sp>
      <p:sp>
        <p:nvSpPr>
          <p:cNvPr id="6" name="Rectangle 5">
            <a:extLst>
              <a:ext uri="{FF2B5EF4-FFF2-40B4-BE49-F238E27FC236}">
                <a16:creationId xmlns:a16="http://schemas.microsoft.com/office/drawing/2014/main" id="{F3C9A004-6BFC-4A42-98E8-3983EAA3C0BB}"/>
              </a:ext>
            </a:extLst>
          </p:cNvPr>
          <p:cNvSpPr/>
          <p:nvPr userDrawn="1"/>
        </p:nvSpPr>
        <p:spPr>
          <a:xfrm>
            <a:off x="0" y="1371600"/>
            <a:ext cx="11887200" cy="76200"/>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800"/>
          </a:p>
        </p:txBody>
      </p:sp>
      <p:pic>
        <p:nvPicPr>
          <p:cNvPr id="7" name="Picture 10" descr="departemen_keuangan.png">
            <a:extLst>
              <a:ext uri="{FF2B5EF4-FFF2-40B4-BE49-F238E27FC236}">
                <a16:creationId xmlns:a16="http://schemas.microsoft.com/office/drawing/2014/main" id="{7B291174-3EB2-41ED-8E16-19E22B4E34C7}"/>
              </a:ext>
            </a:extLst>
          </p:cNvPr>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03200" y="152400"/>
            <a:ext cx="1219200" cy="869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1" descr="images (20).jpg">
            <a:extLst>
              <a:ext uri="{FF2B5EF4-FFF2-40B4-BE49-F238E27FC236}">
                <a16:creationId xmlns:a16="http://schemas.microsoft.com/office/drawing/2014/main" id="{F6D595A8-4ED1-47A4-80D9-851D5A086E94}"/>
              </a:ext>
            </a:extLst>
          </p:cNvPr>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1524001" y="1447800"/>
            <a:ext cx="10689167" cy="541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8">
            <a:extLst>
              <a:ext uri="{FF2B5EF4-FFF2-40B4-BE49-F238E27FC236}">
                <a16:creationId xmlns:a16="http://schemas.microsoft.com/office/drawing/2014/main" id="{BD4898C9-04C7-4275-A381-2DEE92D39CA3}"/>
              </a:ext>
            </a:extLst>
          </p:cNvPr>
          <p:cNvSpPr/>
          <p:nvPr userDrawn="1"/>
        </p:nvSpPr>
        <p:spPr>
          <a:xfrm>
            <a:off x="0" y="1447800"/>
            <a:ext cx="12192000" cy="5410200"/>
          </a:xfrm>
          <a:prstGeom prst="rect">
            <a:avLst/>
          </a:prstGeom>
          <a:gradFill flip="none" rotWithShape="1">
            <a:gsLst>
              <a:gs pos="0">
                <a:schemeClr val="bg1">
                  <a:alpha val="90000"/>
                </a:schemeClr>
              </a:gs>
              <a:gs pos="50000">
                <a:schemeClr val="bg1">
                  <a:alpha val="75000"/>
                </a:schemeClr>
              </a:gs>
              <a:gs pos="100000">
                <a:schemeClr val="bg1">
                  <a:alpha val="90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800" b="1" dirty="0"/>
          </a:p>
        </p:txBody>
      </p:sp>
      <p:sp>
        <p:nvSpPr>
          <p:cNvPr id="10" name="Oval 9">
            <a:extLst>
              <a:ext uri="{FF2B5EF4-FFF2-40B4-BE49-F238E27FC236}">
                <a16:creationId xmlns:a16="http://schemas.microsoft.com/office/drawing/2014/main" id="{BA608EA2-6E0A-4392-A8A2-3705CC0FD18A}"/>
              </a:ext>
            </a:extLst>
          </p:cNvPr>
          <p:cNvSpPr/>
          <p:nvPr userDrawn="1"/>
        </p:nvSpPr>
        <p:spPr>
          <a:xfrm>
            <a:off x="11480800" y="6553200"/>
            <a:ext cx="711200" cy="304800"/>
          </a:xfrm>
          <a:prstGeom prst="ellipse">
            <a:avLst/>
          </a:prstGeom>
        </p:spPr>
        <p:style>
          <a:lnRef idx="1">
            <a:schemeClr val="accent1"/>
          </a:lnRef>
          <a:fillRef idx="2">
            <a:schemeClr val="accent1"/>
          </a:fillRef>
          <a:effectRef idx="1">
            <a:schemeClr val="accent1"/>
          </a:effectRef>
          <a:fontRef idx="minor">
            <a:schemeClr val="dk1"/>
          </a:fontRef>
        </p:style>
        <p:txBody>
          <a:bodyPr lIns="91436" tIns="45718" rIns="91436" bIns="45718"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fld id="{AFD6BC3A-84C3-4CB3-8BE3-7C0D3653A527}" type="slidenum">
              <a:rPr lang="en-US" altLang="en-US" sz="1400" b="1">
                <a:solidFill>
                  <a:srgbClr val="000000"/>
                </a:solidFill>
                <a:effectLst>
                  <a:outerShdw blurRad="38100" dist="38100" dir="2700000" algn="tl">
                    <a:srgbClr val="FFFFFF"/>
                  </a:outerShdw>
                </a:effectLst>
                <a:latin typeface="Bradley Hand ITC" panose="03070402050302030203" pitchFamily="66" charset="0"/>
              </a:rPr>
              <a:pPr algn="ctr" eaLnBrk="1" hangingPunct="1"/>
              <a:t>‹#›</a:t>
            </a:fld>
            <a:endParaRPr lang="id-ID" altLang="en-US" sz="1400" b="1">
              <a:solidFill>
                <a:srgbClr val="000000"/>
              </a:solidFill>
              <a:effectLst>
                <a:outerShdw blurRad="38100" dist="38100" dir="2700000" algn="tl">
                  <a:srgbClr val="FFFFFF"/>
                </a:outerShdw>
              </a:effectLst>
              <a:latin typeface="Bradley Hand ITC" panose="03070402050302030203" pitchFamily="66" charset="0"/>
            </a:endParaRPr>
          </a:p>
        </p:txBody>
      </p:sp>
      <p:sp>
        <p:nvSpPr>
          <p:cNvPr id="2" name="Title 1"/>
          <p:cNvSpPr>
            <a:spLocks noGrp="1"/>
          </p:cNvSpPr>
          <p:nvPr>
            <p:ph type="title"/>
          </p:nvPr>
        </p:nvSpPr>
        <p:spPr>
          <a:xfrm>
            <a:off x="1524000" y="274638"/>
            <a:ext cx="10058400" cy="944562"/>
          </a:xfrm>
        </p:spPr>
        <p:txBody>
          <a:bodyPr/>
          <a:lstStyle/>
          <a:p>
            <a:r>
              <a:rPr lang="en-US"/>
              <a:t>Click to edit Master title style</a:t>
            </a:r>
          </a:p>
        </p:txBody>
      </p:sp>
      <p:sp>
        <p:nvSpPr>
          <p:cNvPr id="11" name="Date Placeholder 3">
            <a:extLst>
              <a:ext uri="{FF2B5EF4-FFF2-40B4-BE49-F238E27FC236}">
                <a16:creationId xmlns:a16="http://schemas.microsoft.com/office/drawing/2014/main" id="{50075079-DFAB-4A0E-AB36-3084551D2A1D}"/>
              </a:ext>
            </a:extLst>
          </p:cNvPr>
          <p:cNvSpPr>
            <a:spLocks noGrp="1"/>
          </p:cNvSpPr>
          <p:nvPr>
            <p:ph type="dt" sz="half" idx="10"/>
          </p:nvPr>
        </p:nvSpPr>
        <p:spPr/>
        <p:txBody>
          <a:bodyPr/>
          <a:lstStyle>
            <a:lvl1pPr>
              <a:defRPr/>
            </a:lvl1pPr>
          </a:lstStyle>
          <a:p>
            <a:pPr>
              <a:defRPr/>
            </a:pPr>
            <a:fld id="{A8D31845-238F-4177-A23A-F4BDBCF3D9CE}" type="datetimeFigureOut">
              <a:rPr lang="en-US"/>
              <a:pPr>
                <a:defRPr/>
              </a:pPr>
              <a:t>7/13/2021</a:t>
            </a:fld>
            <a:endParaRPr lang="en-US" dirty="0"/>
          </a:p>
        </p:txBody>
      </p:sp>
      <p:sp>
        <p:nvSpPr>
          <p:cNvPr id="12" name="Footer Placeholder 4">
            <a:extLst>
              <a:ext uri="{FF2B5EF4-FFF2-40B4-BE49-F238E27FC236}">
                <a16:creationId xmlns:a16="http://schemas.microsoft.com/office/drawing/2014/main" id="{EEEACDB1-D045-413E-B69B-E9A3B30ED900}"/>
              </a:ext>
            </a:extLst>
          </p:cNvPr>
          <p:cNvSpPr>
            <a:spLocks noGrp="1"/>
          </p:cNvSpPr>
          <p:nvPr>
            <p:ph type="ftr" sz="quarter" idx="11"/>
          </p:nvPr>
        </p:nvSpPr>
        <p:spPr/>
        <p:txBody>
          <a:bodyPr/>
          <a:lstStyle>
            <a:lvl1pPr>
              <a:defRPr/>
            </a:lvl1pPr>
          </a:lstStyle>
          <a:p>
            <a:pPr>
              <a:defRPr/>
            </a:pPr>
            <a:endParaRPr lang="en-US"/>
          </a:p>
        </p:txBody>
      </p:sp>
      <p:sp>
        <p:nvSpPr>
          <p:cNvPr id="13" name="Slide Number Placeholder 5">
            <a:extLst>
              <a:ext uri="{FF2B5EF4-FFF2-40B4-BE49-F238E27FC236}">
                <a16:creationId xmlns:a16="http://schemas.microsoft.com/office/drawing/2014/main" id="{5429D847-8DFC-44C6-8B93-7B8E89A40CF8}"/>
              </a:ext>
            </a:extLst>
          </p:cNvPr>
          <p:cNvSpPr>
            <a:spLocks noGrp="1"/>
          </p:cNvSpPr>
          <p:nvPr>
            <p:ph type="sldNum" sz="quarter" idx="12"/>
          </p:nvPr>
        </p:nvSpPr>
        <p:spPr>
          <a:xfrm>
            <a:off x="11379200" y="6492876"/>
            <a:ext cx="711200" cy="365125"/>
          </a:xfrm>
        </p:spPr>
        <p:txBody>
          <a:bodyPr/>
          <a:lstStyle>
            <a:lvl1pPr>
              <a:defRPr sz="1000">
                <a:latin typeface="Brush Script MT" panose="03060802040406070304" pitchFamily="66" charset="0"/>
              </a:defRPr>
            </a:lvl1pPr>
          </a:lstStyle>
          <a:p>
            <a:fld id="{AEF5FCD4-3556-459C-BA48-FAB4C7B21ECF}" type="slidenum">
              <a:rPr lang="en-US" altLang="en-US"/>
              <a:pPr/>
              <a:t>‹#›</a:t>
            </a:fld>
            <a:endParaRPr lang="en-US" altLang="en-US"/>
          </a:p>
        </p:txBody>
      </p:sp>
    </p:spTree>
    <p:extLst>
      <p:ext uri="{BB962C8B-B14F-4D97-AF65-F5344CB8AC3E}">
        <p14:creationId xmlns:p14="http://schemas.microsoft.com/office/powerpoint/2010/main" val="98671509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pic>
        <p:nvPicPr>
          <p:cNvPr id="3" name="Picture 6" descr="IMG_20141008_134200.jpg">
            <a:extLst>
              <a:ext uri="{FF2B5EF4-FFF2-40B4-BE49-F238E27FC236}">
                <a16:creationId xmlns:a16="http://schemas.microsoft.com/office/drawing/2014/main" id="{9BC47447-AB25-4BCD-87F7-983075A49610}"/>
              </a:ext>
            </a:extLst>
          </p:cNvPr>
          <p:cNvPicPr>
            <a:picLocks noChangeAspect="1"/>
          </p:cNvPicPr>
          <p:nvPr userDrawn="1"/>
        </p:nvPicPr>
        <p:blipFill>
          <a:blip r:embed="rId2">
            <a:extLst>
              <a:ext uri="{28A0092B-C50C-407E-A947-70E740481C1C}">
                <a14:useLocalDpi xmlns:a14="http://schemas.microsoft.com/office/drawing/2010/main" val="0"/>
              </a:ext>
            </a:extLst>
          </a:blip>
          <a:srcRect r="39166" b="27779"/>
          <a:stretch>
            <a:fillRect/>
          </a:stretch>
        </p:blipFill>
        <p:spPr bwMode="auto">
          <a:xfrm>
            <a:off x="0" y="1371600"/>
            <a:ext cx="1524000" cy="548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a:extLst>
              <a:ext uri="{FF2B5EF4-FFF2-40B4-BE49-F238E27FC236}">
                <a16:creationId xmlns:a16="http://schemas.microsoft.com/office/drawing/2014/main" id="{174368D3-B9F4-49B7-89EE-BF144267C35D}"/>
              </a:ext>
            </a:extLst>
          </p:cNvPr>
          <p:cNvSpPr/>
          <p:nvPr userDrawn="1"/>
        </p:nvSpPr>
        <p:spPr>
          <a:xfrm>
            <a:off x="0" y="1219200"/>
            <a:ext cx="11379200" cy="228600"/>
          </a:xfrm>
          <a:prstGeom prst="rect">
            <a:avLst/>
          </a:prstGeom>
          <a:solidFill>
            <a:srgbClr val="00CC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800"/>
          </a:p>
        </p:txBody>
      </p:sp>
      <p:sp>
        <p:nvSpPr>
          <p:cNvPr id="5" name="Rectangle 4">
            <a:extLst>
              <a:ext uri="{FF2B5EF4-FFF2-40B4-BE49-F238E27FC236}">
                <a16:creationId xmlns:a16="http://schemas.microsoft.com/office/drawing/2014/main" id="{C8B6A31D-FF52-409E-A2E7-2AE7F44E49CF}"/>
              </a:ext>
            </a:extLst>
          </p:cNvPr>
          <p:cNvSpPr/>
          <p:nvPr userDrawn="1"/>
        </p:nvSpPr>
        <p:spPr>
          <a:xfrm>
            <a:off x="0" y="1295400"/>
            <a:ext cx="11582400" cy="1524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800"/>
          </a:p>
        </p:txBody>
      </p:sp>
      <p:sp>
        <p:nvSpPr>
          <p:cNvPr id="6" name="Rectangle 5">
            <a:extLst>
              <a:ext uri="{FF2B5EF4-FFF2-40B4-BE49-F238E27FC236}">
                <a16:creationId xmlns:a16="http://schemas.microsoft.com/office/drawing/2014/main" id="{A00370F9-89B6-456C-A75C-A6F8EF96B624}"/>
              </a:ext>
            </a:extLst>
          </p:cNvPr>
          <p:cNvSpPr/>
          <p:nvPr userDrawn="1"/>
        </p:nvSpPr>
        <p:spPr>
          <a:xfrm>
            <a:off x="0" y="1371600"/>
            <a:ext cx="11887200" cy="76200"/>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800"/>
          </a:p>
        </p:txBody>
      </p:sp>
      <p:pic>
        <p:nvPicPr>
          <p:cNvPr id="7" name="Picture 10" descr="departemen_keuangan.png">
            <a:extLst>
              <a:ext uri="{FF2B5EF4-FFF2-40B4-BE49-F238E27FC236}">
                <a16:creationId xmlns:a16="http://schemas.microsoft.com/office/drawing/2014/main" id="{051CA751-465B-47CA-BBB0-3A5C84EDCC24}"/>
              </a:ext>
            </a:extLst>
          </p:cNvPr>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03200" y="152400"/>
            <a:ext cx="1219200" cy="869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1" descr="images (20).jpg">
            <a:extLst>
              <a:ext uri="{FF2B5EF4-FFF2-40B4-BE49-F238E27FC236}">
                <a16:creationId xmlns:a16="http://schemas.microsoft.com/office/drawing/2014/main" id="{5277AF6C-6080-4E97-B154-235D4048BB2A}"/>
              </a:ext>
            </a:extLst>
          </p:cNvPr>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1524001" y="1447800"/>
            <a:ext cx="10689167" cy="541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8">
            <a:extLst>
              <a:ext uri="{FF2B5EF4-FFF2-40B4-BE49-F238E27FC236}">
                <a16:creationId xmlns:a16="http://schemas.microsoft.com/office/drawing/2014/main" id="{DAAC0BA6-6D55-4347-AA78-83E844E2E0CC}"/>
              </a:ext>
            </a:extLst>
          </p:cNvPr>
          <p:cNvSpPr/>
          <p:nvPr userDrawn="1"/>
        </p:nvSpPr>
        <p:spPr>
          <a:xfrm>
            <a:off x="0" y="1447800"/>
            <a:ext cx="12192000" cy="5410200"/>
          </a:xfrm>
          <a:prstGeom prst="rect">
            <a:avLst/>
          </a:prstGeom>
          <a:gradFill flip="none" rotWithShape="1">
            <a:gsLst>
              <a:gs pos="0">
                <a:schemeClr val="bg1">
                  <a:alpha val="90000"/>
                </a:schemeClr>
              </a:gs>
              <a:gs pos="50000">
                <a:schemeClr val="bg1">
                  <a:alpha val="75000"/>
                </a:schemeClr>
              </a:gs>
              <a:gs pos="100000">
                <a:schemeClr val="bg1">
                  <a:alpha val="90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800" b="1" dirty="0"/>
          </a:p>
        </p:txBody>
      </p:sp>
      <p:sp>
        <p:nvSpPr>
          <p:cNvPr id="10" name="Oval 9">
            <a:extLst>
              <a:ext uri="{FF2B5EF4-FFF2-40B4-BE49-F238E27FC236}">
                <a16:creationId xmlns:a16="http://schemas.microsoft.com/office/drawing/2014/main" id="{ACA04A7A-80BD-4BB5-B5D5-C61ED89AD238}"/>
              </a:ext>
            </a:extLst>
          </p:cNvPr>
          <p:cNvSpPr/>
          <p:nvPr userDrawn="1"/>
        </p:nvSpPr>
        <p:spPr>
          <a:xfrm>
            <a:off x="11480800" y="6553200"/>
            <a:ext cx="711200" cy="304800"/>
          </a:xfrm>
          <a:prstGeom prst="ellipse">
            <a:avLst/>
          </a:prstGeom>
        </p:spPr>
        <p:style>
          <a:lnRef idx="1">
            <a:schemeClr val="accent1"/>
          </a:lnRef>
          <a:fillRef idx="2">
            <a:schemeClr val="accent1"/>
          </a:fillRef>
          <a:effectRef idx="1">
            <a:schemeClr val="accent1"/>
          </a:effectRef>
          <a:fontRef idx="minor">
            <a:schemeClr val="dk1"/>
          </a:fontRef>
        </p:style>
        <p:txBody>
          <a:bodyPr lIns="91436" tIns="45718" rIns="91436" bIns="45718"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fld id="{182EC92F-63CA-4EA5-9909-DDB94D73DF3F}" type="slidenum">
              <a:rPr lang="en-US" altLang="en-US" sz="1400" b="1">
                <a:solidFill>
                  <a:srgbClr val="000000"/>
                </a:solidFill>
                <a:effectLst>
                  <a:outerShdw blurRad="38100" dist="38100" dir="2700000" algn="tl">
                    <a:srgbClr val="FFFFFF"/>
                  </a:outerShdw>
                </a:effectLst>
                <a:latin typeface="Bradley Hand ITC" panose="03070402050302030203" pitchFamily="66" charset="0"/>
              </a:rPr>
              <a:pPr algn="ctr" eaLnBrk="1" hangingPunct="1"/>
              <a:t>‹#›</a:t>
            </a:fld>
            <a:endParaRPr lang="id-ID" altLang="en-US" sz="1400" b="1">
              <a:solidFill>
                <a:srgbClr val="000000"/>
              </a:solidFill>
              <a:effectLst>
                <a:outerShdw blurRad="38100" dist="38100" dir="2700000" algn="tl">
                  <a:srgbClr val="FFFFFF"/>
                </a:outerShdw>
              </a:effectLst>
              <a:latin typeface="Bradley Hand ITC" panose="03070402050302030203" pitchFamily="66" charset="0"/>
            </a:endParaRPr>
          </a:p>
        </p:txBody>
      </p:sp>
      <p:sp>
        <p:nvSpPr>
          <p:cNvPr id="2" name="Title 1"/>
          <p:cNvSpPr>
            <a:spLocks noGrp="1"/>
          </p:cNvSpPr>
          <p:nvPr>
            <p:ph type="title"/>
          </p:nvPr>
        </p:nvSpPr>
        <p:spPr>
          <a:xfrm>
            <a:off x="1524000" y="274638"/>
            <a:ext cx="10058400" cy="944562"/>
          </a:xfrm>
        </p:spPr>
        <p:txBody>
          <a:bodyPr/>
          <a:lstStyle/>
          <a:p>
            <a:r>
              <a:rPr lang="en-US"/>
              <a:t>Click to edit Master title style</a:t>
            </a:r>
          </a:p>
        </p:txBody>
      </p:sp>
      <p:sp>
        <p:nvSpPr>
          <p:cNvPr id="11" name="Date Placeholder 3">
            <a:extLst>
              <a:ext uri="{FF2B5EF4-FFF2-40B4-BE49-F238E27FC236}">
                <a16:creationId xmlns:a16="http://schemas.microsoft.com/office/drawing/2014/main" id="{6CDE2EAD-66D3-40D6-97D9-6C28D000CA27}"/>
              </a:ext>
            </a:extLst>
          </p:cNvPr>
          <p:cNvSpPr>
            <a:spLocks noGrp="1"/>
          </p:cNvSpPr>
          <p:nvPr>
            <p:ph type="dt" sz="half" idx="10"/>
          </p:nvPr>
        </p:nvSpPr>
        <p:spPr/>
        <p:txBody>
          <a:bodyPr/>
          <a:lstStyle>
            <a:lvl1pPr>
              <a:defRPr/>
            </a:lvl1pPr>
          </a:lstStyle>
          <a:p>
            <a:pPr>
              <a:defRPr/>
            </a:pPr>
            <a:fld id="{3C24B432-FFFC-4FC4-868A-F26F919329D8}" type="datetimeFigureOut">
              <a:rPr lang="en-US"/>
              <a:pPr>
                <a:defRPr/>
              </a:pPr>
              <a:t>7/13/2021</a:t>
            </a:fld>
            <a:endParaRPr lang="en-US" dirty="0"/>
          </a:p>
        </p:txBody>
      </p:sp>
      <p:sp>
        <p:nvSpPr>
          <p:cNvPr id="12" name="Footer Placeholder 4">
            <a:extLst>
              <a:ext uri="{FF2B5EF4-FFF2-40B4-BE49-F238E27FC236}">
                <a16:creationId xmlns:a16="http://schemas.microsoft.com/office/drawing/2014/main" id="{3BF287B0-31C6-43D4-B74C-84587E7B11B3}"/>
              </a:ext>
            </a:extLst>
          </p:cNvPr>
          <p:cNvSpPr>
            <a:spLocks noGrp="1"/>
          </p:cNvSpPr>
          <p:nvPr>
            <p:ph type="ftr" sz="quarter" idx="11"/>
          </p:nvPr>
        </p:nvSpPr>
        <p:spPr/>
        <p:txBody>
          <a:bodyPr/>
          <a:lstStyle>
            <a:lvl1pPr>
              <a:defRPr/>
            </a:lvl1pPr>
          </a:lstStyle>
          <a:p>
            <a:pPr>
              <a:defRPr/>
            </a:pPr>
            <a:endParaRPr lang="en-US"/>
          </a:p>
        </p:txBody>
      </p:sp>
      <p:sp>
        <p:nvSpPr>
          <p:cNvPr id="13" name="Slide Number Placeholder 5">
            <a:extLst>
              <a:ext uri="{FF2B5EF4-FFF2-40B4-BE49-F238E27FC236}">
                <a16:creationId xmlns:a16="http://schemas.microsoft.com/office/drawing/2014/main" id="{1F17DDAC-DD6D-4E47-A22B-84B4C940ABFC}"/>
              </a:ext>
            </a:extLst>
          </p:cNvPr>
          <p:cNvSpPr>
            <a:spLocks noGrp="1"/>
          </p:cNvSpPr>
          <p:nvPr>
            <p:ph type="sldNum" sz="quarter" idx="12"/>
          </p:nvPr>
        </p:nvSpPr>
        <p:spPr>
          <a:xfrm>
            <a:off x="11379200" y="6492876"/>
            <a:ext cx="711200" cy="365125"/>
          </a:xfrm>
        </p:spPr>
        <p:txBody>
          <a:bodyPr/>
          <a:lstStyle>
            <a:lvl1pPr>
              <a:defRPr sz="1000">
                <a:latin typeface="Brush Script MT" panose="03060802040406070304" pitchFamily="66" charset="0"/>
              </a:defRPr>
            </a:lvl1pPr>
          </a:lstStyle>
          <a:p>
            <a:fld id="{480DA265-DB7B-439E-9F81-D7BDEAF5F989}" type="slidenum">
              <a:rPr lang="en-US" altLang="en-US"/>
              <a:pPr/>
              <a:t>‹#›</a:t>
            </a:fld>
            <a:endParaRPr lang="en-US" altLang="en-US"/>
          </a:p>
        </p:txBody>
      </p:sp>
    </p:spTree>
    <p:extLst>
      <p:ext uri="{BB962C8B-B14F-4D97-AF65-F5344CB8AC3E}">
        <p14:creationId xmlns:p14="http://schemas.microsoft.com/office/powerpoint/2010/main" val="320777775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pic>
        <p:nvPicPr>
          <p:cNvPr id="3" name="Picture 6" descr="IMG_20141008_134200.jpg">
            <a:extLst>
              <a:ext uri="{FF2B5EF4-FFF2-40B4-BE49-F238E27FC236}">
                <a16:creationId xmlns:a16="http://schemas.microsoft.com/office/drawing/2014/main" id="{3515ED65-93CE-4FC3-A5F1-B48A138F471F}"/>
              </a:ext>
            </a:extLst>
          </p:cNvPr>
          <p:cNvPicPr>
            <a:picLocks noChangeAspect="1"/>
          </p:cNvPicPr>
          <p:nvPr userDrawn="1"/>
        </p:nvPicPr>
        <p:blipFill>
          <a:blip r:embed="rId2">
            <a:extLst>
              <a:ext uri="{28A0092B-C50C-407E-A947-70E740481C1C}">
                <a14:useLocalDpi xmlns:a14="http://schemas.microsoft.com/office/drawing/2010/main" val="0"/>
              </a:ext>
            </a:extLst>
          </a:blip>
          <a:srcRect r="39166" b="27779"/>
          <a:stretch>
            <a:fillRect/>
          </a:stretch>
        </p:blipFill>
        <p:spPr bwMode="auto">
          <a:xfrm>
            <a:off x="0" y="1371600"/>
            <a:ext cx="1524000" cy="548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a:extLst>
              <a:ext uri="{FF2B5EF4-FFF2-40B4-BE49-F238E27FC236}">
                <a16:creationId xmlns:a16="http://schemas.microsoft.com/office/drawing/2014/main" id="{DD18271E-9C05-4B14-8013-98F921F70D17}"/>
              </a:ext>
            </a:extLst>
          </p:cNvPr>
          <p:cNvSpPr/>
          <p:nvPr userDrawn="1"/>
        </p:nvSpPr>
        <p:spPr>
          <a:xfrm>
            <a:off x="0" y="1219200"/>
            <a:ext cx="11379200" cy="228600"/>
          </a:xfrm>
          <a:prstGeom prst="rect">
            <a:avLst/>
          </a:prstGeom>
          <a:solidFill>
            <a:srgbClr val="00CC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800"/>
          </a:p>
        </p:txBody>
      </p:sp>
      <p:sp>
        <p:nvSpPr>
          <p:cNvPr id="5" name="Rectangle 4">
            <a:extLst>
              <a:ext uri="{FF2B5EF4-FFF2-40B4-BE49-F238E27FC236}">
                <a16:creationId xmlns:a16="http://schemas.microsoft.com/office/drawing/2014/main" id="{C6B97C94-598B-467E-BEF4-0A474461E9F1}"/>
              </a:ext>
            </a:extLst>
          </p:cNvPr>
          <p:cNvSpPr/>
          <p:nvPr userDrawn="1"/>
        </p:nvSpPr>
        <p:spPr>
          <a:xfrm>
            <a:off x="0" y="1295400"/>
            <a:ext cx="11582400" cy="1524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800"/>
          </a:p>
        </p:txBody>
      </p:sp>
      <p:sp>
        <p:nvSpPr>
          <p:cNvPr id="6" name="Rectangle 5">
            <a:extLst>
              <a:ext uri="{FF2B5EF4-FFF2-40B4-BE49-F238E27FC236}">
                <a16:creationId xmlns:a16="http://schemas.microsoft.com/office/drawing/2014/main" id="{A0F816E3-6D1B-4FD4-8E69-C99BD83801A8}"/>
              </a:ext>
            </a:extLst>
          </p:cNvPr>
          <p:cNvSpPr/>
          <p:nvPr userDrawn="1"/>
        </p:nvSpPr>
        <p:spPr>
          <a:xfrm>
            <a:off x="0" y="1371600"/>
            <a:ext cx="11887200" cy="76200"/>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800"/>
          </a:p>
        </p:txBody>
      </p:sp>
      <p:pic>
        <p:nvPicPr>
          <p:cNvPr id="7" name="Picture 10" descr="departemen_keuangan.png">
            <a:extLst>
              <a:ext uri="{FF2B5EF4-FFF2-40B4-BE49-F238E27FC236}">
                <a16:creationId xmlns:a16="http://schemas.microsoft.com/office/drawing/2014/main" id="{73AA98CA-2A12-46AC-A8B3-EF3AD1272D53}"/>
              </a:ext>
            </a:extLst>
          </p:cNvPr>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03200" y="152400"/>
            <a:ext cx="1219200" cy="869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1" descr="images (20).jpg">
            <a:extLst>
              <a:ext uri="{FF2B5EF4-FFF2-40B4-BE49-F238E27FC236}">
                <a16:creationId xmlns:a16="http://schemas.microsoft.com/office/drawing/2014/main" id="{406E629C-B4E9-44B4-AE39-EF65A51799F0}"/>
              </a:ext>
            </a:extLst>
          </p:cNvPr>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1524001" y="1447800"/>
            <a:ext cx="10689167" cy="541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8">
            <a:extLst>
              <a:ext uri="{FF2B5EF4-FFF2-40B4-BE49-F238E27FC236}">
                <a16:creationId xmlns:a16="http://schemas.microsoft.com/office/drawing/2014/main" id="{981A0A63-033E-41CA-808A-1111C54BFC77}"/>
              </a:ext>
            </a:extLst>
          </p:cNvPr>
          <p:cNvSpPr/>
          <p:nvPr userDrawn="1"/>
        </p:nvSpPr>
        <p:spPr>
          <a:xfrm>
            <a:off x="0" y="1447800"/>
            <a:ext cx="12192000" cy="5410200"/>
          </a:xfrm>
          <a:prstGeom prst="rect">
            <a:avLst/>
          </a:prstGeom>
          <a:gradFill flip="none" rotWithShape="1">
            <a:gsLst>
              <a:gs pos="0">
                <a:schemeClr val="bg1">
                  <a:alpha val="90000"/>
                </a:schemeClr>
              </a:gs>
              <a:gs pos="50000">
                <a:schemeClr val="bg1">
                  <a:alpha val="75000"/>
                </a:schemeClr>
              </a:gs>
              <a:gs pos="100000">
                <a:schemeClr val="bg1">
                  <a:alpha val="90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800" b="1" dirty="0"/>
          </a:p>
        </p:txBody>
      </p:sp>
      <p:sp>
        <p:nvSpPr>
          <p:cNvPr id="10" name="Oval 9">
            <a:extLst>
              <a:ext uri="{FF2B5EF4-FFF2-40B4-BE49-F238E27FC236}">
                <a16:creationId xmlns:a16="http://schemas.microsoft.com/office/drawing/2014/main" id="{3B530F45-7FB8-4C9B-ACB9-45558A8C7B0A}"/>
              </a:ext>
            </a:extLst>
          </p:cNvPr>
          <p:cNvSpPr/>
          <p:nvPr userDrawn="1"/>
        </p:nvSpPr>
        <p:spPr>
          <a:xfrm>
            <a:off x="11480800" y="6553200"/>
            <a:ext cx="711200" cy="304800"/>
          </a:xfrm>
          <a:prstGeom prst="ellipse">
            <a:avLst/>
          </a:prstGeom>
        </p:spPr>
        <p:style>
          <a:lnRef idx="1">
            <a:schemeClr val="accent1"/>
          </a:lnRef>
          <a:fillRef idx="2">
            <a:schemeClr val="accent1"/>
          </a:fillRef>
          <a:effectRef idx="1">
            <a:schemeClr val="accent1"/>
          </a:effectRef>
          <a:fontRef idx="minor">
            <a:schemeClr val="dk1"/>
          </a:fontRef>
        </p:style>
        <p:txBody>
          <a:bodyPr lIns="91436" tIns="45718" rIns="91436" bIns="45718"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fld id="{CC10E8D7-8A8D-429D-A0A9-0F1BCE719F4D}" type="slidenum">
              <a:rPr lang="en-US" altLang="en-US" sz="1400" b="1">
                <a:solidFill>
                  <a:srgbClr val="000000"/>
                </a:solidFill>
                <a:effectLst>
                  <a:outerShdw blurRad="38100" dist="38100" dir="2700000" algn="tl">
                    <a:srgbClr val="FFFFFF"/>
                  </a:outerShdw>
                </a:effectLst>
                <a:latin typeface="Bradley Hand ITC" panose="03070402050302030203" pitchFamily="66" charset="0"/>
              </a:rPr>
              <a:pPr algn="ctr" eaLnBrk="1" hangingPunct="1"/>
              <a:t>‹#›</a:t>
            </a:fld>
            <a:endParaRPr lang="id-ID" altLang="en-US" sz="1400" b="1">
              <a:solidFill>
                <a:srgbClr val="000000"/>
              </a:solidFill>
              <a:effectLst>
                <a:outerShdw blurRad="38100" dist="38100" dir="2700000" algn="tl">
                  <a:srgbClr val="FFFFFF"/>
                </a:outerShdw>
              </a:effectLst>
              <a:latin typeface="Bradley Hand ITC" panose="03070402050302030203" pitchFamily="66" charset="0"/>
            </a:endParaRPr>
          </a:p>
        </p:txBody>
      </p:sp>
      <p:sp>
        <p:nvSpPr>
          <p:cNvPr id="2" name="Title 1"/>
          <p:cNvSpPr>
            <a:spLocks noGrp="1"/>
          </p:cNvSpPr>
          <p:nvPr>
            <p:ph type="title"/>
          </p:nvPr>
        </p:nvSpPr>
        <p:spPr>
          <a:xfrm>
            <a:off x="1524000" y="274638"/>
            <a:ext cx="10058400" cy="944562"/>
          </a:xfrm>
        </p:spPr>
        <p:txBody>
          <a:bodyPr/>
          <a:lstStyle/>
          <a:p>
            <a:r>
              <a:rPr lang="en-US"/>
              <a:t>Click to edit Master title style</a:t>
            </a:r>
          </a:p>
        </p:txBody>
      </p:sp>
      <p:sp>
        <p:nvSpPr>
          <p:cNvPr id="11" name="Date Placeholder 3">
            <a:extLst>
              <a:ext uri="{FF2B5EF4-FFF2-40B4-BE49-F238E27FC236}">
                <a16:creationId xmlns:a16="http://schemas.microsoft.com/office/drawing/2014/main" id="{A9A14EF6-E83F-48B0-A280-BD4983BB67FC}"/>
              </a:ext>
            </a:extLst>
          </p:cNvPr>
          <p:cNvSpPr>
            <a:spLocks noGrp="1"/>
          </p:cNvSpPr>
          <p:nvPr>
            <p:ph type="dt" sz="half" idx="10"/>
          </p:nvPr>
        </p:nvSpPr>
        <p:spPr/>
        <p:txBody>
          <a:bodyPr/>
          <a:lstStyle>
            <a:lvl1pPr>
              <a:defRPr/>
            </a:lvl1pPr>
          </a:lstStyle>
          <a:p>
            <a:pPr>
              <a:defRPr/>
            </a:pPr>
            <a:fld id="{30169C69-2493-425A-A0B9-79FC8E83EFCB}" type="datetimeFigureOut">
              <a:rPr lang="en-US"/>
              <a:pPr>
                <a:defRPr/>
              </a:pPr>
              <a:t>7/13/2021</a:t>
            </a:fld>
            <a:endParaRPr lang="en-US" dirty="0"/>
          </a:p>
        </p:txBody>
      </p:sp>
      <p:sp>
        <p:nvSpPr>
          <p:cNvPr id="12" name="Footer Placeholder 4">
            <a:extLst>
              <a:ext uri="{FF2B5EF4-FFF2-40B4-BE49-F238E27FC236}">
                <a16:creationId xmlns:a16="http://schemas.microsoft.com/office/drawing/2014/main" id="{E0334206-B37B-403C-B140-D861CE6115CD}"/>
              </a:ext>
            </a:extLst>
          </p:cNvPr>
          <p:cNvSpPr>
            <a:spLocks noGrp="1"/>
          </p:cNvSpPr>
          <p:nvPr>
            <p:ph type="ftr" sz="quarter" idx="11"/>
          </p:nvPr>
        </p:nvSpPr>
        <p:spPr/>
        <p:txBody>
          <a:bodyPr/>
          <a:lstStyle>
            <a:lvl1pPr>
              <a:defRPr/>
            </a:lvl1pPr>
          </a:lstStyle>
          <a:p>
            <a:pPr>
              <a:defRPr/>
            </a:pPr>
            <a:endParaRPr lang="en-US"/>
          </a:p>
        </p:txBody>
      </p:sp>
      <p:sp>
        <p:nvSpPr>
          <p:cNvPr id="13" name="Slide Number Placeholder 5">
            <a:extLst>
              <a:ext uri="{FF2B5EF4-FFF2-40B4-BE49-F238E27FC236}">
                <a16:creationId xmlns:a16="http://schemas.microsoft.com/office/drawing/2014/main" id="{D223A1E8-DD16-4CF5-937D-2CF282893499}"/>
              </a:ext>
            </a:extLst>
          </p:cNvPr>
          <p:cNvSpPr>
            <a:spLocks noGrp="1"/>
          </p:cNvSpPr>
          <p:nvPr>
            <p:ph type="sldNum" sz="quarter" idx="12"/>
          </p:nvPr>
        </p:nvSpPr>
        <p:spPr>
          <a:xfrm>
            <a:off x="11379200" y="6492876"/>
            <a:ext cx="711200" cy="365125"/>
          </a:xfrm>
        </p:spPr>
        <p:txBody>
          <a:bodyPr/>
          <a:lstStyle>
            <a:lvl1pPr>
              <a:defRPr sz="1000">
                <a:latin typeface="Brush Script MT" panose="03060802040406070304" pitchFamily="66" charset="0"/>
              </a:defRPr>
            </a:lvl1pPr>
          </a:lstStyle>
          <a:p>
            <a:fld id="{6133145B-2A9E-4398-877E-6187BEC81DAF}" type="slidenum">
              <a:rPr lang="en-US" altLang="en-US"/>
              <a:pPr/>
              <a:t>‹#›</a:t>
            </a:fld>
            <a:endParaRPr lang="en-US" altLang="en-US"/>
          </a:p>
        </p:txBody>
      </p:sp>
    </p:spTree>
    <p:extLst>
      <p:ext uri="{BB962C8B-B14F-4D97-AF65-F5344CB8AC3E}">
        <p14:creationId xmlns:p14="http://schemas.microsoft.com/office/powerpoint/2010/main" val="3416616396"/>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pic>
        <p:nvPicPr>
          <p:cNvPr id="3" name="Picture 6" descr="IMG_20141008_134200.jpg">
            <a:extLst>
              <a:ext uri="{FF2B5EF4-FFF2-40B4-BE49-F238E27FC236}">
                <a16:creationId xmlns:a16="http://schemas.microsoft.com/office/drawing/2014/main" id="{250B370D-3F6E-4D82-85E3-FD258178F12C}"/>
              </a:ext>
            </a:extLst>
          </p:cNvPr>
          <p:cNvPicPr>
            <a:picLocks noChangeAspect="1"/>
          </p:cNvPicPr>
          <p:nvPr userDrawn="1"/>
        </p:nvPicPr>
        <p:blipFill>
          <a:blip r:embed="rId2">
            <a:extLst>
              <a:ext uri="{28A0092B-C50C-407E-A947-70E740481C1C}">
                <a14:useLocalDpi xmlns:a14="http://schemas.microsoft.com/office/drawing/2010/main" val="0"/>
              </a:ext>
            </a:extLst>
          </a:blip>
          <a:srcRect r="39166" b="27779"/>
          <a:stretch>
            <a:fillRect/>
          </a:stretch>
        </p:blipFill>
        <p:spPr bwMode="auto">
          <a:xfrm>
            <a:off x="0" y="1371600"/>
            <a:ext cx="1524000" cy="548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a:extLst>
              <a:ext uri="{FF2B5EF4-FFF2-40B4-BE49-F238E27FC236}">
                <a16:creationId xmlns:a16="http://schemas.microsoft.com/office/drawing/2014/main" id="{1E12BECA-CEE3-4A60-82C8-0474D33C2DC7}"/>
              </a:ext>
            </a:extLst>
          </p:cNvPr>
          <p:cNvSpPr/>
          <p:nvPr userDrawn="1"/>
        </p:nvSpPr>
        <p:spPr>
          <a:xfrm>
            <a:off x="0" y="1219200"/>
            <a:ext cx="11379200" cy="228600"/>
          </a:xfrm>
          <a:prstGeom prst="rect">
            <a:avLst/>
          </a:prstGeom>
          <a:solidFill>
            <a:srgbClr val="00CC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800"/>
          </a:p>
        </p:txBody>
      </p:sp>
      <p:sp>
        <p:nvSpPr>
          <p:cNvPr id="5" name="Rectangle 4">
            <a:extLst>
              <a:ext uri="{FF2B5EF4-FFF2-40B4-BE49-F238E27FC236}">
                <a16:creationId xmlns:a16="http://schemas.microsoft.com/office/drawing/2014/main" id="{562649AA-3476-4B70-883B-8CBC88D71821}"/>
              </a:ext>
            </a:extLst>
          </p:cNvPr>
          <p:cNvSpPr/>
          <p:nvPr userDrawn="1"/>
        </p:nvSpPr>
        <p:spPr>
          <a:xfrm>
            <a:off x="0" y="1295400"/>
            <a:ext cx="11582400" cy="1524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800"/>
          </a:p>
        </p:txBody>
      </p:sp>
      <p:sp>
        <p:nvSpPr>
          <p:cNvPr id="6" name="Rectangle 5">
            <a:extLst>
              <a:ext uri="{FF2B5EF4-FFF2-40B4-BE49-F238E27FC236}">
                <a16:creationId xmlns:a16="http://schemas.microsoft.com/office/drawing/2014/main" id="{0CADE357-847F-43B9-AEDE-84A03564AB5B}"/>
              </a:ext>
            </a:extLst>
          </p:cNvPr>
          <p:cNvSpPr/>
          <p:nvPr userDrawn="1"/>
        </p:nvSpPr>
        <p:spPr>
          <a:xfrm>
            <a:off x="0" y="1371600"/>
            <a:ext cx="11887200" cy="76200"/>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800"/>
          </a:p>
        </p:txBody>
      </p:sp>
      <p:pic>
        <p:nvPicPr>
          <p:cNvPr id="7" name="Picture 10" descr="departemen_keuangan.png">
            <a:extLst>
              <a:ext uri="{FF2B5EF4-FFF2-40B4-BE49-F238E27FC236}">
                <a16:creationId xmlns:a16="http://schemas.microsoft.com/office/drawing/2014/main" id="{8A940727-5D94-4456-BE14-61F7D0BB6AE0}"/>
              </a:ext>
            </a:extLst>
          </p:cNvPr>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03200" y="152400"/>
            <a:ext cx="1219200" cy="869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1" descr="images (20).jpg">
            <a:extLst>
              <a:ext uri="{FF2B5EF4-FFF2-40B4-BE49-F238E27FC236}">
                <a16:creationId xmlns:a16="http://schemas.microsoft.com/office/drawing/2014/main" id="{6FC9049E-56DB-4F67-B58D-7C36A877FECD}"/>
              </a:ext>
            </a:extLst>
          </p:cNvPr>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1524001" y="1447800"/>
            <a:ext cx="10689167" cy="541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8">
            <a:extLst>
              <a:ext uri="{FF2B5EF4-FFF2-40B4-BE49-F238E27FC236}">
                <a16:creationId xmlns:a16="http://schemas.microsoft.com/office/drawing/2014/main" id="{29757B0C-CD6E-487A-9A6C-8CC27DAA15BA}"/>
              </a:ext>
            </a:extLst>
          </p:cNvPr>
          <p:cNvSpPr/>
          <p:nvPr userDrawn="1"/>
        </p:nvSpPr>
        <p:spPr>
          <a:xfrm>
            <a:off x="0" y="1447800"/>
            <a:ext cx="12192000" cy="5410200"/>
          </a:xfrm>
          <a:prstGeom prst="rect">
            <a:avLst/>
          </a:prstGeom>
          <a:gradFill flip="none" rotWithShape="1">
            <a:gsLst>
              <a:gs pos="0">
                <a:schemeClr val="bg1">
                  <a:alpha val="90000"/>
                </a:schemeClr>
              </a:gs>
              <a:gs pos="50000">
                <a:schemeClr val="bg1">
                  <a:alpha val="75000"/>
                </a:schemeClr>
              </a:gs>
              <a:gs pos="100000">
                <a:schemeClr val="bg1">
                  <a:alpha val="90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800" b="1" dirty="0"/>
          </a:p>
        </p:txBody>
      </p:sp>
      <p:sp>
        <p:nvSpPr>
          <p:cNvPr id="10" name="Oval 9">
            <a:extLst>
              <a:ext uri="{FF2B5EF4-FFF2-40B4-BE49-F238E27FC236}">
                <a16:creationId xmlns:a16="http://schemas.microsoft.com/office/drawing/2014/main" id="{E56D68DC-6704-4C7C-A3B9-2F1A03BAD935}"/>
              </a:ext>
            </a:extLst>
          </p:cNvPr>
          <p:cNvSpPr/>
          <p:nvPr userDrawn="1"/>
        </p:nvSpPr>
        <p:spPr>
          <a:xfrm>
            <a:off x="11480800" y="6553200"/>
            <a:ext cx="711200" cy="304800"/>
          </a:xfrm>
          <a:prstGeom prst="ellipse">
            <a:avLst/>
          </a:prstGeom>
        </p:spPr>
        <p:style>
          <a:lnRef idx="1">
            <a:schemeClr val="accent1"/>
          </a:lnRef>
          <a:fillRef idx="2">
            <a:schemeClr val="accent1"/>
          </a:fillRef>
          <a:effectRef idx="1">
            <a:schemeClr val="accent1"/>
          </a:effectRef>
          <a:fontRef idx="minor">
            <a:schemeClr val="dk1"/>
          </a:fontRef>
        </p:style>
        <p:txBody>
          <a:bodyPr lIns="91436" tIns="45718" rIns="91436" bIns="45718"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fld id="{0B49E26B-35CF-49A7-BA41-FBEA6A50EDBE}" type="slidenum">
              <a:rPr lang="en-US" altLang="en-US" sz="1400" b="1">
                <a:solidFill>
                  <a:srgbClr val="000000"/>
                </a:solidFill>
                <a:effectLst>
                  <a:outerShdw blurRad="38100" dist="38100" dir="2700000" algn="tl">
                    <a:srgbClr val="FFFFFF"/>
                  </a:outerShdw>
                </a:effectLst>
                <a:latin typeface="Bradley Hand ITC" panose="03070402050302030203" pitchFamily="66" charset="0"/>
              </a:rPr>
              <a:pPr algn="ctr" eaLnBrk="1" hangingPunct="1"/>
              <a:t>‹#›</a:t>
            </a:fld>
            <a:endParaRPr lang="id-ID" altLang="en-US" sz="1400" b="1">
              <a:solidFill>
                <a:srgbClr val="000000"/>
              </a:solidFill>
              <a:effectLst>
                <a:outerShdw blurRad="38100" dist="38100" dir="2700000" algn="tl">
                  <a:srgbClr val="FFFFFF"/>
                </a:outerShdw>
              </a:effectLst>
              <a:latin typeface="Bradley Hand ITC" panose="03070402050302030203" pitchFamily="66" charset="0"/>
            </a:endParaRPr>
          </a:p>
        </p:txBody>
      </p:sp>
      <p:sp>
        <p:nvSpPr>
          <p:cNvPr id="2" name="Title 1"/>
          <p:cNvSpPr>
            <a:spLocks noGrp="1"/>
          </p:cNvSpPr>
          <p:nvPr>
            <p:ph type="title"/>
          </p:nvPr>
        </p:nvSpPr>
        <p:spPr>
          <a:xfrm>
            <a:off x="1524000" y="274638"/>
            <a:ext cx="10058400" cy="944562"/>
          </a:xfrm>
        </p:spPr>
        <p:txBody>
          <a:bodyPr/>
          <a:lstStyle/>
          <a:p>
            <a:r>
              <a:rPr lang="en-US"/>
              <a:t>Click to edit Master title style</a:t>
            </a:r>
          </a:p>
        </p:txBody>
      </p:sp>
      <p:sp>
        <p:nvSpPr>
          <p:cNvPr id="11" name="Date Placeholder 3">
            <a:extLst>
              <a:ext uri="{FF2B5EF4-FFF2-40B4-BE49-F238E27FC236}">
                <a16:creationId xmlns:a16="http://schemas.microsoft.com/office/drawing/2014/main" id="{154107EC-D635-40CC-BE89-D78436D46F31}"/>
              </a:ext>
            </a:extLst>
          </p:cNvPr>
          <p:cNvSpPr>
            <a:spLocks noGrp="1"/>
          </p:cNvSpPr>
          <p:nvPr>
            <p:ph type="dt" sz="half" idx="10"/>
          </p:nvPr>
        </p:nvSpPr>
        <p:spPr/>
        <p:txBody>
          <a:bodyPr/>
          <a:lstStyle>
            <a:lvl1pPr>
              <a:defRPr/>
            </a:lvl1pPr>
          </a:lstStyle>
          <a:p>
            <a:pPr>
              <a:defRPr/>
            </a:pPr>
            <a:fld id="{8A25D775-D55A-4A1D-8E90-665ED6A71222}" type="datetimeFigureOut">
              <a:rPr lang="en-US"/>
              <a:pPr>
                <a:defRPr/>
              </a:pPr>
              <a:t>7/13/2021</a:t>
            </a:fld>
            <a:endParaRPr lang="en-US" dirty="0"/>
          </a:p>
        </p:txBody>
      </p:sp>
      <p:sp>
        <p:nvSpPr>
          <p:cNvPr id="12" name="Footer Placeholder 4">
            <a:extLst>
              <a:ext uri="{FF2B5EF4-FFF2-40B4-BE49-F238E27FC236}">
                <a16:creationId xmlns:a16="http://schemas.microsoft.com/office/drawing/2014/main" id="{F639D1EB-C6F4-43BF-AC13-1FFBD62D46B2}"/>
              </a:ext>
            </a:extLst>
          </p:cNvPr>
          <p:cNvSpPr>
            <a:spLocks noGrp="1"/>
          </p:cNvSpPr>
          <p:nvPr>
            <p:ph type="ftr" sz="quarter" idx="11"/>
          </p:nvPr>
        </p:nvSpPr>
        <p:spPr/>
        <p:txBody>
          <a:bodyPr/>
          <a:lstStyle>
            <a:lvl1pPr>
              <a:defRPr/>
            </a:lvl1pPr>
          </a:lstStyle>
          <a:p>
            <a:pPr>
              <a:defRPr/>
            </a:pPr>
            <a:endParaRPr lang="en-US"/>
          </a:p>
        </p:txBody>
      </p:sp>
      <p:sp>
        <p:nvSpPr>
          <p:cNvPr id="13" name="Slide Number Placeholder 5">
            <a:extLst>
              <a:ext uri="{FF2B5EF4-FFF2-40B4-BE49-F238E27FC236}">
                <a16:creationId xmlns:a16="http://schemas.microsoft.com/office/drawing/2014/main" id="{0EBF0CBC-C1BF-44BC-9820-0A61E455C314}"/>
              </a:ext>
            </a:extLst>
          </p:cNvPr>
          <p:cNvSpPr>
            <a:spLocks noGrp="1"/>
          </p:cNvSpPr>
          <p:nvPr>
            <p:ph type="sldNum" sz="quarter" idx="12"/>
          </p:nvPr>
        </p:nvSpPr>
        <p:spPr>
          <a:xfrm>
            <a:off x="11379200" y="6492876"/>
            <a:ext cx="711200" cy="365125"/>
          </a:xfrm>
        </p:spPr>
        <p:txBody>
          <a:bodyPr/>
          <a:lstStyle>
            <a:lvl1pPr>
              <a:defRPr sz="1000">
                <a:latin typeface="Brush Script MT" panose="03060802040406070304" pitchFamily="66" charset="0"/>
              </a:defRPr>
            </a:lvl1pPr>
          </a:lstStyle>
          <a:p>
            <a:fld id="{7E1BC3E2-EB2A-4097-9E39-6CF6D9429205}" type="slidenum">
              <a:rPr lang="en-US" altLang="en-US"/>
              <a:pPr/>
              <a:t>‹#›</a:t>
            </a:fld>
            <a:endParaRPr lang="en-US" altLang="en-US"/>
          </a:p>
        </p:txBody>
      </p:sp>
    </p:spTree>
    <p:extLst>
      <p:ext uri="{BB962C8B-B14F-4D97-AF65-F5344CB8AC3E}">
        <p14:creationId xmlns:p14="http://schemas.microsoft.com/office/powerpoint/2010/main" val="9244998"/>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pic>
        <p:nvPicPr>
          <p:cNvPr id="3" name="Picture 6" descr="IMG_20141008_134200.jpg">
            <a:extLst>
              <a:ext uri="{FF2B5EF4-FFF2-40B4-BE49-F238E27FC236}">
                <a16:creationId xmlns:a16="http://schemas.microsoft.com/office/drawing/2014/main" id="{CC58A803-319E-4A83-9861-B68B05962D53}"/>
              </a:ext>
            </a:extLst>
          </p:cNvPr>
          <p:cNvPicPr>
            <a:picLocks noChangeAspect="1"/>
          </p:cNvPicPr>
          <p:nvPr userDrawn="1"/>
        </p:nvPicPr>
        <p:blipFill>
          <a:blip r:embed="rId2">
            <a:extLst>
              <a:ext uri="{28A0092B-C50C-407E-A947-70E740481C1C}">
                <a14:useLocalDpi xmlns:a14="http://schemas.microsoft.com/office/drawing/2010/main" val="0"/>
              </a:ext>
            </a:extLst>
          </a:blip>
          <a:srcRect r="39166" b="27779"/>
          <a:stretch>
            <a:fillRect/>
          </a:stretch>
        </p:blipFill>
        <p:spPr bwMode="auto">
          <a:xfrm>
            <a:off x="0" y="1371600"/>
            <a:ext cx="1524000" cy="548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a:extLst>
              <a:ext uri="{FF2B5EF4-FFF2-40B4-BE49-F238E27FC236}">
                <a16:creationId xmlns:a16="http://schemas.microsoft.com/office/drawing/2014/main" id="{395B7FA6-5A40-48CE-8786-01E3426C076F}"/>
              </a:ext>
            </a:extLst>
          </p:cNvPr>
          <p:cNvSpPr/>
          <p:nvPr userDrawn="1"/>
        </p:nvSpPr>
        <p:spPr>
          <a:xfrm>
            <a:off x="0" y="1219200"/>
            <a:ext cx="11379200" cy="228600"/>
          </a:xfrm>
          <a:prstGeom prst="rect">
            <a:avLst/>
          </a:prstGeom>
          <a:solidFill>
            <a:srgbClr val="00CC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800"/>
          </a:p>
        </p:txBody>
      </p:sp>
      <p:sp>
        <p:nvSpPr>
          <p:cNvPr id="5" name="Rectangle 4">
            <a:extLst>
              <a:ext uri="{FF2B5EF4-FFF2-40B4-BE49-F238E27FC236}">
                <a16:creationId xmlns:a16="http://schemas.microsoft.com/office/drawing/2014/main" id="{03ED72FD-18AA-44AD-90BE-C47919DC785A}"/>
              </a:ext>
            </a:extLst>
          </p:cNvPr>
          <p:cNvSpPr/>
          <p:nvPr userDrawn="1"/>
        </p:nvSpPr>
        <p:spPr>
          <a:xfrm>
            <a:off x="0" y="1295400"/>
            <a:ext cx="11582400" cy="1524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800"/>
          </a:p>
        </p:txBody>
      </p:sp>
      <p:sp>
        <p:nvSpPr>
          <p:cNvPr id="6" name="Rectangle 5">
            <a:extLst>
              <a:ext uri="{FF2B5EF4-FFF2-40B4-BE49-F238E27FC236}">
                <a16:creationId xmlns:a16="http://schemas.microsoft.com/office/drawing/2014/main" id="{AB0D9AE0-41DA-462F-9E45-6E1982F4DC3D}"/>
              </a:ext>
            </a:extLst>
          </p:cNvPr>
          <p:cNvSpPr/>
          <p:nvPr userDrawn="1"/>
        </p:nvSpPr>
        <p:spPr>
          <a:xfrm>
            <a:off x="0" y="1371600"/>
            <a:ext cx="11887200" cy="76200"/>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800"/>
          </a:p>
        </p:txBody>
      </p:sp>
      <p:pic>
        <p:nvPicPr>
          <p:cNvPr id="7" name="Picture 10" descr="departemen_keuangan.png">
            <a:extLst>
              <a:ext uri="{FF2B5EF4-FFF2-40B4-BE49-F238E27FC236}">
                <a16:creationId xmlns:a16="http://schemas.microsoft.com/office/drawing/2014/main" id="{9C0548A4-13EC-4628-8F5E-F7365482E65F}"/>
              </a:ext>
            </a:extLst>
          </p:cNvPr>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03200" y="152400"/>
            <a:ext cx="1219200" cy="869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1" descr="images (20).jpg">
            <a:extLst>
              <a:ext uri="{FF2B5EF4-FFF2-40B4-BE49-F238E27FC236}">
                <a16:creationId xmlns:a16="http://schemas.microsoft.com/office/drawing/2014/main" id="{3AF33FD1-CA39-4051-9E1F-21754BA8AB2C}"/>
              </a:ext>
            </a:extLst>
          </p:cNvPr>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1524001" y="1447800"/>
            <a:ext cx="10689167" cy="541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8">
            <a:extLst>
              <a:ext uri="{FF2B5EF4-FFF2-40B4-BE49-F238E27FC236}">
                <a16:creationId xmlns:a16="http://schemas.microsoft.com/office/drawing/2014/main" id="{E0962F97-6A98-4A4E-B425-DBF6D1B1D6BD}"/>
              </a:ext>
            </a:extLst>
          </p:cNvPr>
          <p:cNvSpPr/>
          <p:nvPr userDrawn="1"/>
        </p:nvSpPr>
        <p:spPr>
          <a:xfrm>
            <a:off x="0" y="1447800"/>
            <a:ext cx="12192000" cy="5410200"/>
          </a:xfrm>
          <a:prstGeom prst="rect">
            <a:avLst/>
          </a:prstGeom>
          <a:gradFill flip="none" rotWithShape="1">
            <a:gsLst>
              <a:gs pos="0">
                <a:schemeClr val="bg1">
                  <a:alpha val="90000"/>
                </a:schemeClr>
              </a:gs>
              <a:gs pos="50000">
                <a:schemeClr val="bg1">
                  <a:alpha val="75000"/>
                </a:schemeClr>
              </a:gs>
              <a:gs pos="100000">
                <a:schemeClr val="bg1">
                  <a:alpha val="90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800" b="1" dirty="0"/>
          </a:p>
        </p:txBody>
      </p:sp>
      <p:sp>
        <p:nvSpPr>
          <p:cNvPr id="10" name="Oval 9">
            <a:extLst>
              <a:ext uri="{FF2B5EF4-FFF2-40B4-BE49-F238E27FC236}">
                <a16:creationId xmlns:a16="http://schemas.microsoft.com/office/drawing/2014/main" id="{EE75CC0C-D12D-41BD-B30D-EC5112BCB60C}"/>
              </a:ext>
            </a:extLst>
          </p:cNvPr>
          <p:cNvSpPr/>
          <p:nvPr userDrawn="1"/>
        </p:nvSpPr>
        <p:spPr>
          <a:xfrm>
            <a:off x="11480800" y="6553200"/>
            <a:ext cx="711200" cy="304800"/>
          </a:xfrm>
          <a:prstGeom prst="ellipse">
            <a:avLst/>
          </a:prstGeom>
        </p:spPr>
        <p:style>
          <a:lnRef idx="1">
            <a:schemeClr val="accent1"/>
          </a:lnRef>
          <a:fillRef idx="2">
            <a:schemeClr val="accent1"/>
          </a:fillRef>
          <a:effectRef idx="1">
            <a:schemeClr val="accent1"/>
          </a:effectRef>
          <a:fontRef idx="minor">
            <a:schemeClr val="dk1"/>
          </a:fontRef>
        </p:style>
        <p:txBody>
          <a:bodyPr lIns="91436" tIns="45718" rIns="91436" bIns="45718"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fld id="{13338EF1-910C-4A71-9C05-474B5F524A9E}" type="slidenum">
              <a:rPr lang="en-US" altLang="en-US" sz="1400" b="1">
                <a:solidFill>
                  <a:srgbClr val="000000"/>
                </a:solidFill>
                <a:effectLst>
                  <a:outerShdw blurRad="38100" dist="38100" dir="2700000" algn="tl">
                    <a:srgbClr val="FFFFFF"/>
                  </a:outerShdw>
                </a:effectLst>
                <a:latin typeface="Bradley Hand ITC" panose="03070402050302030203" pitchFamily="66" charset="0"/>
              </a:rPr>
              <a:pPr algn="ctr" eaLnBrk="1" hangingPunct="1"/>
              <a:t>‹#›</a:t>
            </a:fld>
            <a:endParaRPr lang="id-ID" altLang="en-US" sz="1400" b="1">
              <a:solidFill>
                <a:srgbClr val="000000"/>
              </a:solidFill>
              <a:effectLst>
                <a:outerShdw blurRad="38100" dist="38100" dir="2700000" algn="tl">
                  <a:srgbClr val="FFFFFF"/>
                </a:outerShdw>
              </a:effectLst>
              <a:latin typeface="Bradley Hand ITC" panose="03070402050302030203" pitchFamily="66" charset="0"/>
            </a:endParaRPr>
          </a:p>
        </p:txBody>
      </p:sp>
      <p:sp>
        <p:nvSpPr>
          <p:cNvPr id="2" name="Title 1"/>
          <p:cNvSpPr>
            <a:spLocks noGrp="1"/>
          </p:cNvSpPr>
          <p:nvPr>
            <p:ph type="title"/>
          </p:nvPr>
        </p:nvSpPr>
        <p:spPr>
          <a:xfrm>
            <a:off x="1524000" y="274638"/>
            <a:ext cx="10058400" cy="944562"/>
          </a:xfrm>
        </p:spPr>
        <p:txBody>
          <a:bodyPr/>
          <a:lstStyle/>
          <a:p>
            <a:r>
              <a:rPr lang="en-US"/>
              <a:t>Click to edit Master title style</a:t>
            </a:r>
          </a:p>
        </p:txBody>
      </p:sp>
      <p:sp>
        <p:nvSpPr>
          <p:cNvPr id="11" name="Date Placeholder 3">
            <a:extLst>
              <a:ext uri="{FF2B5EF4-FFF2-40B4-BE49-F238E27FC236}">
                <a16:creationId xmlns:a16="http://schemas.microsoft.com/office/drawing/2014/main" id="{364C2375-1D40-408F-93F4-B47970C6538A}"/>
              </a:ext>
            </a:extLst>
          </p:cNvPr>
          <p:cNvSpPr>
            <a:spLocks noGrp="1"/>
          </p:cNvSpPr>
          <p:nvPr>
            <p:ph type="dt" sz="half" idx="10"/>
          </p:nvPr>
        </p:nvSpPr>
        <p:spPr/>
        <p:txBody>
          <a:bodyPr/>
          <a:lstStyle>
            <a:lvl1pPr>
              <a:defRPr/>
            </a:lvl1pPr>
          </a:lstStyle>
          <a:p>
            <a:pPr>
              <a:defRPr/>
            </a:pPr>
            <a:fld id="{CDD1B482-C50C-4FBA-BA59-4401D97A905C}" type="datetimeFigureOut">
              <a:rPr lang="en-US"/>
              <a:pPr>
                <a:defRPr/>
              </a:pPr>
              <a:t>7/13/2021</a:t>
            </a:fld>
            <a:endParaRPr lang="en-US" dirty="0"/>
          </a:p>
        </p:txBody>
      </p:sp>
      <p:sp>
        <p:nvSpPr>
          <p:cNvPr id="12" name="Footer Placeholder 4">
            <a:extLst>
              <a:ext uri="{FF2B5EF4-FFF2-40B4-BE49-F238E27FC236}">
                <a16:creationId xmlns:a16="http://schemas.microsoft.com/office/drawing/2014/main" id="{B6105511-7A84-4A9C-96F0-B0C9218FEC7B}"/>
              </a:ext>
            </a:extLst>
          </p:cNvPr>
          <p:cNvSpPr>
            <a:spLocks noGrp="1"/>
          </p:cNvSpPr>
          <p:nvPr>
            <p:ph type="ftr" sz="quarter" idx="11"/>
          </p:nvPr>
        </p:nvSpPr>
        <p:spPr/>
        <p:txBody>
          <a:bodyPr/>
          <a:lstStyle>
            <a:lvl1pPr>
              <a:defRPr/>
            </a:lvl1pPr>
          </a:lstStyle>
          <a:p>
            <a:pPr>
              <a:defRPr/>
            </a:pPr>
            <a:endParaRPr lang="en-US"/>
          </a:p>
        </p:txBody>
      </p:sp>
      <p:sp>
        <p:nvSpPr>
          <p:cNvPr id="13" name="Slide Number Placeholder 5">
            <a:extLst>
              <a:ext uri="{FF2B5EF4-FFF2-40B4-BE49-F238E27FC236}">
                <a16:creationId xmlns:a16="http://schemas.microsoft.com/office/drawing/2014/main" id="{F074113E-F796-45BF-B7A1-0C4343F4F381}"/>
              </a:ext>
            </a:extLst>
          </p:cNvPr>
          <p:cNvSpPr>
            <a:spLocks noGrp="1"/>
          </p:cNvSpPr>
          <p:nvPr>
            <p:ph type="sldNum" sz="quarter" idx="12"/>
          </p:nvPr>
        </p:nvSpPr>
        <p:spPr>
          <a:xfrm>
            <a:off x="11379200" y="6492876"/>
            <a:ext cx="711200" cy="365125"/>
          </a:xfrm>
        </p:spPr>
        <p:txBody>
          <a:bodyPr/>
          <a:lstStyle>
            <a:lvl1pPr>
              <a:defRPr sz="1000">
                <a:latin typeface="Brush Script MT" panose="03060802040406070304" pitchFamily="66" charset="0"/>
              </a:defRPr>
            </a:lvl1pPr>
          </a:lstStyle>
          <a:p>
            <a:fld id="{F63E052C-650A-4F30-B2C4-604269E65EE9}" type="slidenum">
              <a:rPr lang="en-US" altLang="en-US"/>
              <a:pPr/>
              <a:t>‹#›</a:t>
            </a:fld>
            <a:endParaRPr lang="en-US" altLang="en-US"/>
          </a:p>
        </p:txBody>
      </p:sp>
    </p:spTree>
    <p:extLst>
      <p:ext uri="{BB962C8B-B14F-4D97-AF65-F5344CB8AC3E}">
        <p14:creationId xmlns:p14="http://schemas.microsoft.com/office/powerpoint/2010/main" val="2159309434"/>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pic>
        <p:nvPicPr>
          <p:cNvPr id="3" name="Picture 6" descr="IMG_20141008_134200.jpg">
            <a:extLst>
              <a:ext uri="{FF2B5EF4-FFF2-40B4-BE49-F238E27FC236}">
                <a16:creationId xmlns:a16="http://schemas.microsoft.com/office/drawing/2014/main" id="{A2F4A2B0-F493-49BD-AF7B-F2A7067A5576}"/>
              </a:ext>
            </a:extLst>
          </p:cNvPr>
          <p:cNvPicPr>
            <a:picLocks noChangeAspect="1"/>
          </p:cNvPicPr>
          <p:nvPr userDrawn="1"/>
        </p:nvPicPr>
        <p:blipFill>
          <a:blip r:embed="rId2">
            <a:extLst>
              <a:ext uri="{28A0092B-C50C-407E-A947-70E740481C1C}">
                <a14:useLocalDpi xmlns:a14="http://schemas.microsoft.com/office/drawing/2010/main" val="0"/>
              </a:ext>
            </a:extLst>
          </a:blip>
          <a:srcRect r="39166" b="27779"/>
          <a:stretch>
            <a:fillRect/>
          </a:stretch>
        </p:blipFill>
        <p:spPr bwMode="auto">
          <a:xfrm>
            <a:off x="0" y="1371600"/>
            <a:ext cx="1524000" cy="548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a:extLst>
              <a:ext uri="{FF2B5EF4-FFF2-40B4-BE49-F238E27FC236}">
                <a16:creationId xmlns:a16="http://schemas.microsoft.com/office/drawing/2014/main" id="{180F0826-D5F3-4AFA-82D1-B7309074DBC4}"/>
              </a:ext>
            </a:extLst>
          </p:cNvPr>
          <p:cNvSpPr/>
          <p:nvPr userDrawn="1"/>
        </p:nvSpPr>
        <p:spPr>
          <a:xfrm>
            <a:off x="0" y="1219200"/>
            <a:ext cx="11379200" cy="228600"/>
          </a:xfrm>
          <a:prstGeom prst="rect">
            <a:avLst/>
          </a:prstGeom>
          <a:solidFill>
            <a:srgbClr val="00CC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800"/>
          </a:p>
        </p:txBody>
      </p:sp>
      <p:sp>
        <p:nvSpPr>
          <p:cNvPr id="5" name="Rectangle 4">
            <a:extLst>
              <a:ext uri="{FF2B5EF4-FFF2-40B4-BE49-F238E27FC236}">
                <a16:creationId xmlns:a16="http://schemas.microsoft.com/office/drawing/2014/main" id="{2375CD52-3119-4B07-B771-83C1EA9C3C3F}"/>
              </a:ext>
            </a:extLst>
          </p:cNvPr>
          <p:cNvSpPr/>
          <p:nvPr userDrawn="1"/>
        </p:nvSpPr>
        <p:spPr>
          <a:xfrm>
            <a:off x="0" y="1295400"/>
            <a:ext cx="11582400" cy="1524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800"/>
          </a:p>
        </p:txBody>
      </p:sp>
      <p:sp>
        <p:nvSpPr>
          <p:cNvPr id="6" name="Rectangle 5">
            <a:extLst>
              <a:ext uri="{FF2B5EF4-FFF2-40B4-BE49-F238E27FC236}">
                <a16:creationId xmlns:a16="http://schemas.microsoft.com/office/drawing/2014/main" id="{9C016A50-31D0-4583-AE96-13AE0FEDAD8C}"/>
              </a:ext>
            </a:extLst>
          </p:cNvPr>
          <p:cNvSpPr/>
          <p:nvPr userDrawn="1"/>
        </p:nvSpPr>
        <p:spPr>
          <a:xfrm>
            <a:off x="0" y="1371600"/>
            <a:ext cx="11887200" cy="76200"/>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800"/>
          </a:p>
        </p:txBody>
      </p:sp>
      <p:pic>
        <p:nvPicPr>
          <p:cNvPr id="7" name="Picture 10" descr="departemen_keuangan.png">
            <a:extLst>
              <a:ext uri="{FF2B5EF4-FFF2-40B4-BE49-F238E27FC236}">
                <a16:creationId xmlns:a16="http://schemas.microsoft.com/office/drawing/2014/main" id="{27DCD9D4-D42B-4676-8B70-C5BEFB90F6DD}"/>
              </a:ext>
            </a:extLst>
          </p:cNvPr>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03200" y="152400"/>
            <a:ext cx="1219200" cy="869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1" descr="images (20).jpg">
            <a:extLst>
              <a:ext uri="{FF2B5EF4-FFF2-40B4-BE49-F238E27FC236}">
                <a16:creationId xmlns:a16="http://schemas.microsoft.com/office/drawing/2014/main" id="{89697136-068C-4E19-B6AC-D1E11FFC32DD}"/>
              </a:ext>
            </a:extLst>
          </p:cNvPr>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1524001" y="1447800"/>
            <a:ext cx="10689167" cy="541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8">
            <a:extLst>
              <a:ext uri="{FF2B5EF4-FFF2-40B4-BE49-F238E27FC236}">
                <a16:creationId xmlns:a16="http://schemas.microsoft.com/office/drawing/2014/main" id="{7485EF08-BAB5-4FFA-B345-5130D4C86864}"/>
              </a:ext>
            </a:extLst>
          </p:cNvPr>
          <p:cNvSpPr/>
          <p:nvPr userDrawn="1"/>
        </p:nvSpPr>
        <p:spPr>
          <a:xfrm>
            <a:off x="0" y="1447800"/>
            <a:ext cx="12192000" cy="5410200"/>
          </a:xfrm>
          <a:prstGeom prst="rect">
            <a:avLst/>
          </a:prstGeom>
          <a:gradFill flip="none" rotWithShape="1">
            <a:gsLst>
              <a:gs pos="0">
                <a:schemeClr val="bg1">
                  <a:alpha val="90000"/>
                </a:schemeClr>
              </a:gs>
              <a:gs pos="50000">
                <a:schemeClr val="bg1">
                  <a:alpha val="75000"/>
                </a:schemeClr>
              </a:gs>
              <a:gs pos="100000">
                <a:schemeClr val="bg1">
                  <a:alpha val="90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800" b="1" dirty="0"/>
          </a:p>
        </p:txBody>
      </p:sp>
      <p:sp>
        <p:nvSpPr>
          <p:cNvPr id="10" name="Oval 9">
            <a:extLst>
              <a:ext uri="{FF2B5EF4-FFF2-40B4-BE49-F238E27FC236}">
                <a16:creationId xmlns:a16="http://schemas.microsoft.com/office/drawing/2014/main" id="{26BA3C21-AF86-4239-9FD5-F0B75DA4A262}"/>
              </a:ext>
            </a:extLst>
          </p:cNvPr>
          <p:cNvSpPr/>
          <p:nvPr userDrawn="1"/>
        </p:nvSpPr>
        <p:spPr>
          <a:xfrm>
            <a:off x="11480800" y="6553200"/>
            <a:ext cx="711200" cy="304800"/>
          </a:xfrm>
          <a:prstGeom prst="ellipse">
            <a:avLst/>
          </a:prstGeom>
        </p:spPr>
        <p:style>
          <a:lnRef idx="1">
            <a:schemeClr val="accent1"/>
          </a:lnRef>
          <a:fillRef idx="2">
            <a:schemeClr val="accent1"/>
          </a:fillRef>
          <a:effectRef idx="1">
            <a:schemeClr val="accent1"/>
          </a:effectRef>
          <a:fontRef idx="minor">
            <a:schemeClr val="dk1"/>
          </a:fontRef>
        </p:style>
        <p:txBody>
          <a:bodyPr lIns="91436" tIns="45718" rIns="91436" bIns="45718"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fld id="{859D6FD7-C763-47AE-907A-D1FB49F9A608}" type="slidenum">
              <a:rPr lang="en-US" altLang="en-US" sz="1400" b="1">
                <a:solidFill>
                  <a:srgbClr val="000000"/>
                </a:solidFill>
                <a:effectLst>
                  <a:outerShdw blurRad="38100" dist="38100" dir="2700000" algn="tl">
                    <a:srgbClr val="FFFFFF"/>
                  </a:outerShdw>
                </a:effectLst>
                <a:latin typeface="Bradley Hand ITC" panose="03070402050302030203" pitchFamily="66" charset="0"/>
              </a:rPr>
              <a:pPr algn="ctr" eaLnBrk="1" hangingPunct="1"/>
              <a:t>‹#›</a:t>
            </a:fld>
            <a:endParaRPr lang="id-ID" altLang="en-US" sz="1400" b="1">
              <a:solidFill>
                <a:srgbClr val="000000"/>
              </a:solidFill>
              <a:effectLst>
                <a:outerShdw blurRad="38100" dist="38100" dir="2700000" algn="tl">
                  <a:srgbClr val="FFFFFF"/>
                </a:outerShdw>
              </a:effectLst>
              <a:latin typeface="Bradley Hand ITC" panose="03070402050302030203" pitchFamily="66" charset="0"/>
            </a:endParaRPr>
          </a:p>
        </p:txBody>
      </p:sp>
      <p:sp>
        <p:nvSpPr>
          <p:cNvPr id="2" name="Title 1"/>
          <p:cNvSpPr>
            <a:spLocks noGrp="1"/>
          </p:cNvSpPr>
          <p:nvPr>
            <p:ph type="title"/>
          </p:nvPr>
        </p:nvSpPr>
        <p:spPr>
          <a:xfrm>
            <a:off x="1524000" y="274638"/>
            <a:ext cx="10058400" cy="944562"/>
          </a:xfrm>
        </p:spPr>
        <p:txBody>
          <a:bodyPr/>
          <a:lstStyle/>
          <a:p>
            <a:r>
              <a:rPr lang="en-US"/>
              <a:t>Click to edit Master title style</a:t>
            </a:r>
          </a:p>
        </p:txBody>
      </p:sp>
      <p:sp>
        <p:nvSpPr>
          <p:cNvPr id="11" name="Date Placeholder 3">
            <a:extLst>
              <a:ext uri="{FF2B5EF4-FFF2-40B4-BE49-F238E27FC236}">
                <a16:creationId xmlns:a16="http://schemas.microsoft.com/office/drawing/2014/main" id="{25354289-FA9F-42BC-A6B3-A2C93278D7DB}"/>
              </a:ext>
            </a:extLst>
          </p:cNvPr>
          <p:cNvSpPr>
            <a:spLocks noGrp="1"/>
          </p:cNvSpPr>
          <p:nvPr>
            <p:ph type="dt" sz="half" idx="10"/>
          </p:nvPr>
        </p:nvSpPr>
        <p:spPr/>
        <p:txBody>
          <a:bodyPr/>
          <a:lstStyle>
            <a:lvl1pPr>
              <a:defRPr/>
            </a:lvl1pPr>
          </a:lstStyle>
          <a:p>
            <a:pPr>
              <a:defRPr/>
            </a:pPr>
            <a:fld id="{188BB4AE-AD34-4FE9-AFC4-853E02B355C0}" type="datetimeFigureOut">
              <a:rPr lang="en-US"/>
              <a:pPr>
                <a:defRPr/>
              </a:pPr>
              <a:t>7/13/2021</a:t>
            </a:fld>
            <a:endParaRPr lang="en-US" dirty="0"/>
          </a:p>
        </p:txBody>
      </p:sp>
      <p:sp>
        <p:nvSpPr>
          <p:cNvPr id="12" name="Footer Placeholder 4">
            <a:extLst>
              <a:ext uri="{FF2B5EF4-FFF2-40B4-BE49-F238E27FC236}">
                <a16:creationId xmlns:a16="http://schemas.microsoft.com/office/drawing/2014/main" id="{C1EB9E60-6907-4B45-87E6-A0323261CDA0}"/>
              </a:ext>
            </a:extLst>
          </p:cNvPr>
          <p:cNvSpPr>
            <a:spLocks noGrp="1"/>
          </p:cNvSpPr>
          <p:nvPr>
            <p:ph type="ftr" sz="quarter" idx="11"/>
          </p:nvPr>
        </p:nvSpPr>
        <p:spPr/>
        <p:txBody>
          <a:bodyPr/>
          <a:lstStyle>
            <a:lvl1pPr>
              <a:defRPr/>
            </a:lvl1pPr>
          </a:lstStyle>
          <a:p>
            <a:pPr>
              <a:defRPr/>
            </a:pPr>
            <a:endParaRPr lang="en-US"/>
          </a:p>
        </p:txBody>
      </p:sp>
      <p:sp>
        <p:nvSpPr>
          <p:cNvPr id="13" name="Slide Number Placeholder 5">
            <a:extLst>
              <a:ext uri="{FF2B5EF4-FFF2-40B4-BE49-F238E27FC236}">
                <a16:creationId xmlns:a16="http://schemas.microsoft.com/office/drawing/2014/main" id="{A344E8FC-3610-40A6-950A-C192FC3EAB69}"/>
              </a:ext>
            </a:extLst>
          </p:cNvPr>
          <p:cNvSpPr>
            <a:spLocks noGrp="1"/>
          </p:cNvSpPr>
          <p:nvPr>
            <p:ph type="sldNum" sz="quarter" idx="12"/>
          </p:nvPr>
        </p:nvSpPr>
        <p:spPr>
          <a:xfrm>
            <a:off x="11379200" y="6492876"/>
            <a:ext cx="711200" cy="365125"/>
          </a:xfrm>
        </p:spPr>
        <p:txBody>
          <a:bodyPr/>
          <a:lstStyle>
            <a:lvl1pPr>
              <a:defRPr sz="1000">
                <a:latin typeface="Brush Script MT" panose="03060802040406070304" pitchFamily="66" charset="0"/>
              </a:defRPr>
            </a:lvl1pPr>
          </a:lstStyle>
          <a:p>
            <a:fld id="{E6479F04-6F4A-4812-816B-C46856B53F66}" type="slidenum">
              <a:rPr lang="en-US" altLang="en-US"/>
              <a:pPr/>
              <a:t>‹#›</a:t>
            </a:fld>
            <a:endParaRPr lang="en-US" altLang="en-US"/>
          </a:p>
        </p:txBody>
      </p:sp>
    </p:spTree>
    <p:extLst>
      <p:ext uri="{BB962C8B-B14F-4D97-AF65-F5344CB8AC3E}">
        <p14:creationId xmlns:p14="http://schemas.microsoft.com/office/powerpoint/2010/main" val="2587782701"/>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13_Title and Content">
    <p:spTree>
      <p:nvGrpSpPr>
        <p:cNvPr id="1" name=""/>
        <p:cNvGrpSpPr/>
        <p:nvPr/>
      </p:nvGrpSpPr>
      <p:grpSpPr>
        <a:xfrm>
          <a:off x="0" y="0"/>
          <a:ext cx="0" cy="0"/>
          <a:chOff x="0" y="0"/>
          <a:chExt cx="0" cy="0"/>
        </a:xfrm>
      </p:grpSpPr>
      <p:pic>
        <p:nvPicPr>
          <p:cNvPr id="3" name="Picture 6" descr="IMG_20141008_134200.jpg">
            <a:extLst>
              <a:ext uri="{FF2B5EF4-FFF2-40B4-BE49-F238E27FC236}">
                <a16:creationId xmlns:a16="http://schemas.microsoft.com/office/drawing/2014/main" id="{CB33B64C-DD0A-47F8-9A75-47458826ABBE}"/>
              </a:ext>
            </a:extLst>
          </p:cNvPr>
          <p:cNvPicPr>
            <a:picLocks noChangeAspect="1"/>
          </p:cNvPicPr>
          <p:nvPr userDrawn="1"/>
        </p:nvPicPr>
        <p:blipFill>
          <a:blip r:embed="rId2">
            <a:extLst>
              <a:ext uri="{28A0092B-C50C-407E-A947-70E740481C1C}">
                <a14:useLocalDpi xmlns:a14="http://schemas.microsoft.com/office/drawing/2010/main" val="0"/>
              </a:ext>
            </a:extLst>
          </a:blip>
          <a:srcRect r="39166" b="27779"/>
          <a:stretch>
            <a:fillRect/>
          </a:stretch>
        </p:blipFill>
        <p:spPr bwMode="auto">
          <a:xfrm>
            <a:off x="0" y="1371600"/>
            <a:ext cx="1524000" cy="548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a:extLst>
              <a:ext uri="{FF2B5EF4-FFF2-40B4-BE49-F238E27FC236}">
                <a16:creationId xmlns:a16="http://schemas.microsoft.com/office/drawing/2014/main" id="{6DBCAA32-2809-4350-93E8-16EC81B7C39D}"/>
              </a:ext>
            </a:extLst>
          </p:cNvPr>
          <p:cNvSpPr/>
          <p:nvPr userDrawn="1"/>
        </p:nvSpPr>
        <p:spPr>
          <a:xfrm>
            <a:off x="0" y="1219200"/>
            <a:ext cx="11379200" cy="228600"/>
          </a:xfrm>
          <a:prstGeom prst="rect">
            <a:avLst/>
          </a:prstGeom>
          <a:solidFill>
            <a:srgbClr val="00CC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800"/>
          </a:p>
        </p:txBody>
      </p:sp>
      <p:sp>
        <p:nvSpPr>
          <p:cNvPr id="5" name="Rectangle 4">
            <a:extLst>
              <a:ext uri="{FF2B5EF4-FFF2-40B4-BE49-F238E27FC236}">
                <a16:creationId xmlns:a16="http://schemas.microsoft.com/office/drawing/2014/main" id="{2350977D-3F1B-49DA-B1D9-9325AEEF7596}"/>
              </a:ext>
            </a:extLst>
          </p:cNvPr>
          <p:cNvSpPr/>
          <p:nvPr userDrawn="1"/>
        </p:nvSpPr>
        <p:spPr>
          <a:xfrm>
            <a:off x="0" y="1295400"/>
            <a:ext cx="11582400" cy="1524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800"/>
          </a:p>
        </p:txBody>
      </p:sp>
      <p:sp>
        <p:nvSpPr>
          <p:cNvPr id="6" name="Rectangle 5">
            <a:extLst>
              <a:ext uri="{FF2B5EF4-FFF2-40B4-BE49-F238E27FC236}">
                <a16:creationId xmlns:a16="http://schemas.microsoft.com/office/drawing/2014/main" id="{348A7E48-5C42-4724-A9CB-5B5EE568D0CC}"/>
              </a:ext>
            </a:extLst>
          </p:cNvPr>
          <p:cNvSpPr/>
          <p:nvPr userDrawn="1"/>
        </p:nvSpPr>
        <p:spPr>
          <a:xfrm>
            <a:off x="0" y="1371600"/>
            <a:ext cx="11887200" cy="76200"/>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800"/>
          </a:p>
        </p:txBody>
      </p:sp>
      <p:pic>
        <p:nvPicPr>
          <p:cNvPr id="7" name="Picture 10" descr="departemen_keuangan.png">
            <a:extLst>
              <a:ext uri="{FF2B5EF4-FFF2-40B4-BE49-F238E27FC236}">
                <a16:creationId xmlns:a16="http://schemas.microsoft.com/office/drawing/2014/main" id="{FEA516AD-BE36-4024-8E31-81FD1079F162}"/>
              </a:ext>
            </a:extLst>
          </p:cNvPr>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03200" y="152400"/>
            <a:ext cx="1219200" cy="869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1" descr="images (20).jpg">
            <a:extLst>
              <a:ext uri="{FF2B5EF4-FFF2-40B4-BE49-F238E27FC236}">
                <a16:creationId xmlns:a16="http://schemas.microsoft.com/office/drawing/2014/main" id="{C9869807-9E81-4E57-937E-451B75B83BCC}"/>
              </a:ext>
            </a:extLst>
          </p:cNvPr>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1524001" y="1447800"/>
            <a:ext cx="10689167" cy="541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8">
            <a:extLst>
              <a:ext uri="{FF2B5EF4-FFF2-40B4-BE49-F238E27FC236}">
                <a16:creationId xmlns:a16="http://schemas.microsoft.com/office/drawing/2014/main" id="{2769FB3C-0C55-4385-80D5-316109D189BC}"/>
              </a:ext>
            </a:extLst>
          </p:cNvPr>
          <p:cNvSpPr/>
          <p:nvPr userDrawn="1"/>
        </p:nvSpPr>
        <p:spPr>
          <a:xfrm>
            <a:off x="0" y="1447800"/>
            <a:ext cx="12192000" cy="5410200"/>
          </a:xfrm>
          <a:prstGeom prst="rect">
            <a:avLst/>
          </a:prstGeom>
          <a:gradFill flip="none" rotWithShape="1">
            <a:gsLst>
              <a:gs pos="0">
                <a:schemeClr val="bg1">
                  <a:alpha val="90000"/>
                </a:schemeClr>
              </a:gs>
              <a:gs pos="50000">
                <a:schemeClr val="bg1">
                  <a:alpha val="75000"/>
                </a:schemeClr>
              </a:gs>
              <a:gs pos="100000">
                <a:schemeClr val="bg1">
                  <a:alpha val="90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800" b="1" dirty="0"/>
          </a:p>
        </p:txBody>
      </p:sp>
      <p:sp>
        <p:nvSpPr>
          <p:cNvPr id="10" name="Oval 9">
            <a:extLst>
              <a:ext uri="{FF2B5EF4-FFF2-40B4-BE49-F238E27FC236}">
                <a16:creationId xmlns:a16="http://schemas.microsoft.com/office/drawing/2014/main" id="{BF857EAC-CF2A-41D9-96DF-0E2020067162}"/>
              </a:ext>
            </a:extLst>
          </p:cNvPr>
          <p:cNvSpPr/>
          <p:nvPr userDrawn="1"/>
        </p:nvSpPr>
        <p:spPr>
          <a:xfrm>
            <a:off x="11480800" y="6553200"/>
            <a:ext cx="711200" cy="304800"/>
          </a:xfrm>
          <a:prstGeom prst="ellipse">
            <a:avLst/>
          </a:prstGeom>
        </p:spPr>
        <p:style>
          <a:lnRef idx="1">
            <a:schemeClr val="accent1"/>
          </a:lnRef>
          <a:fillRef idx="2">
            <a:schemeClr val="accent1"/>
          </a:fillRef>
          <a:effectRef idx="1">
            <a:schemeClr val="accent1"/>
          </a:effectRef>
          <a:fontRef idx="minor">
            <a:schemeClr val="dk1"/>
          </a:fontRef>
        </p:style>
        <p:txBody>
          <a:bodyPr lIns="91436" tIns="45718" rIns="91436" bIns="45718"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fld id="{B86FE255-C5AF-401B-88B1-2F968999BEE3}" type="slidenum">
              <a:rPr lang="en-US" altLang="en-US" sz="1400" b="1">
                <a:solidFill>
                  <a:srgbClr val="000000"/>
                </a:solidFill>
                <a:effectLst>
                  <a:outerShdw blurRad="38100" dist="38100" dir="2700000" algn="tl">
                    <a:srgbClr val="FFFFFF"/>
                  </a:outerShdw>
                </a:effectLst>
                <a:latin typeface="Bradley Hand ITC" panose="03070402050302030203" pitchFamily="66" charset="0"/>
              </a:rPr>
              <a:pPr algn="ctr" eaLnBrk="1" hangingPunct="1"/>
              <a:t>‹#›</a:t>
            </a:fld>
            <a:endParaRPr lang="id-ID" altLang="en-US" sz="1400" b="1">
              <a:solidFill>
                <a:srgbClr val="000000"/>
              </a:solidFill>
              <a:effectLst>
                <a:outerShdw blurRad="38100" dist="38100" dir="2700000" algn="tl">
                  <a:srgbClr val="FFFFFF"/>
                </a:outerShdw>
              </a:effectLst>
              <a:latin typeface="Bradley Hand ITC" panose="03070402050302030203" pitchFamily="66" charset="0"/>
            </a:endParaRPr>
          </a:p>
        </p:txBody>
      </p:sp>
      <p:sp>
        <p:nvSpPr>
          <p:cNvPr id="2" name="Title 1"/>
          <p:cNvSpPr>
            <a:spLocks noGrp="1"/>
          </p:cNvSpPr>
          <p:nvPr>
            <p:ph type="title"/>
          </p:nvPr>
        </p:nvSpPr>
        <p:spPr>
          <a:xfrm>
            <a:off x="1524000" y="274638"/>
            <a:ext cx="10058400" cy="944562"/>
          </a:xfrm>
        </p:spPr>
        <p:txBody>
          <a:bodyPr/>
          <a:lstStyle/>
          <a:p>
            <a:r>
              <a:rPr lang="en-US"/>
              <a:t>Click to edit Master title style</a:t>
            </a:r>
          </a:p>
        </p:txBody>
      </p:sp>
      <p:sp>
        <p:nvSpPr>
          <p:cNvPr id="11" name="Date Placeholder 3">
            <a:extLst>
              <a:ext uri="{FF2B5EF4-FFF2-40B4-BE49-F238E27FC236}">
                <a16:creationId xmlns:a16="http://schemas.microsoft.com/office/drawing/2014/main" id="{4082C0D5-D373-41CE-A462-1AD20F4A46CA}"/>
              </a:ext>
            </a:extLst>
          </p:cNvPr>
          <p:cNvSpPr>
            <a:spLocks noGrp="1"/>
          </p:cNvSpPr>
          <p:nvPr>
            <p:ph type="dt" sz="half" idx="10"/>
          </p:nvPr>
        </p:nvSpPr>
        <p:spPr/>
        <p:txBody>
          <a:bodyPr/>
          <a:lstStyle>
            <a:lvl1pPr>
              <a:defRPr/>
            </a:lvl1pPr>
          </a:lstStyle>
          <a:p>
            <a:pPr>
              <a:defRPr/>
            </a:pPr>
            <a:fld id="{EA0247D3-A324-4833-B551-DA1DF7BCBC3A}" type="datetimeFigureOut">
              <a:rPr lang="en-US"/>
              <a:pPr>
                <a:defRPr/>
              </a:pPr>
              <a:t>7/13/2021</a:t>
            </a:fld>
            <a:endParaRPr lang="en-US" dirty="0"/>
          </a:p>
        </p:txBody>
      </p:sp>
      <p:sp>
        <p:nvSpPr>
          <p:cNvPr id="12" name="Footer Placeholder 4">
            <a:extLst>
              <a:ext uri="{FF2B5EF4-FFF2-40B4-BE49-F238E27FC236}">
                <a16:creationId xmlns:a16="http://schemas.microsoft.com/office/drawing/2014/main" id="{45CADE09-CC9A-4310-A141-5DAD1051918A}"/>
              </a:ext>
            </a:extLst>
          </p:cNvPr>
          <p:cNvSpPr>
            <a:spLocks noGrp="1"/>
          </p:cNvSpPr>
          <p:nvPr>
            <p:ph type="ftr" sz="quarter" idx="11"/>
          </p:nvPr>
        </p:nvSpPr>
        <p:spPr/>
        <p:txBody>
          <a:bodyPr/>
          <a:lstStyle>
            <a:lvl1pPr>
              <a:defRPr/>
            </a:lvl1pPr>
          </a:lstStyle>
          <a:p>
            <a:pPr>
              <a:defRPr/>
            </a:pPr>
            <a:endParaRPr lang="en-US"/>
          </a:p>
        </p:txBody>
      </p:sp>
      <p:sp>
        <p:nvSpPr>
          <p:cNvPr id="13" name="Slide Number Placeholder 5">
            <a:extLst>
              <a:ext uri="{FF2B5EF4-FFF2-40B4-BE49-F238E27FC236}">
                <a16:creationId xmlns:a16="http://schemas.microsoft.com/office/drawing/2014/main" id="{1920DE3F-91E4-4BB6-A940-CAA5394AF77E}"/>
              </a:ext>
            </a:extLst>
          </p:cNvPr>
          <p:cNvSpPr>
            <a:spLocks noGrp="1"/>
          </p:cNvSpPr>
          <p:nvPr>
            <p:ph type="sldNum" sz="quarter" idx="12"/>
          </p:nvPr>
        </p:nvSpPr>
        <p:spPr>
          <a:xfrm>
            <a:off x="11379200" y="6492876"/>
            <a:ext cx="711200" cy="365125"/>
          </a:xfrm>
        </p:spPr>
        <p:txBody>
          <a:bodyPr/>
          <a:lstStyle>
            <a:lvl1pPr>
              <a:defRPr sz="1000">
                <a:latin typeface="Brush Script MT" panose="03060802040406070304" pitchFamily="66" charset="0"/>
              </a:defRPr>
            </a:lvl1pPr>
          </a:lstStyle>
          <a:p>
            <a:fld id="{C6A4663C-DB48-42A3-BCAC-E34B1436A18E}" type="slidenum">
              <a:rPr lang="en-US" altLang="en-US"/>
              <a:pPr/>
              <a:t>‹#›</a:t>
            </a:fld>
            <a:endParaRPr lang="en-US" altLang="en-US"/>
          </a:p>
        </p:txBody>
      </p:sp>
    </p:spTree>
    <p:extLst>
      <p:ext uri="{BB962C8B-B14F-4D97-AF65-F5344CB8AC3E}">
        <p14:creationId xmlns:p14="http://schemas.microsoft.com/office/powerpoint/2010/main" val="3878673913"/>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14_Title and Content">
    <p:spTree>
      <p:nvGrpSpPr>
        <p:cNvPr id="1" name=""/>
        <p:cNvGrpSpPr/>
        <p:nvPr/>
      </p:nvGrpSpPr>
      <p:grpSpPr>
        <a:xfrm>
          <a:off x="0" y="0"/>
          <a:ext cx="0" cy="0"/>
          <a:chOff x="0" y="0"/>
          <a:chExt cx="0" cy="0"/>
        </a:xfrm>
      </p:grpSpPr>
      <p:pic>
        <p:nvPicPr>
          <p:cNvPr id="3" name="Picture 6" descr="IMG_20141008_134200.jpg">
            <a:extLst>
              <a:ext uri="{FF2B5EF4-FFF2-40B4-BE49-F238E27FC236}">
                <a16:creationId xmlns:a16="http://schemas.microsoft.com/office/drawing/2014/main" id="{FAD7DE55-C9D7-490A-A33D-BBDF59994D77}"/>
              </a:ext>
            </a:extLst>
          </p:cNvPr>
          <p:cNvPicPr>
            <a:picLocks noChangeAspect="1"/>
          </p:cNvPicPr>
          <p:nvPr userDrawn="1"/>
        </p:nvPicPr>
        <p:blipFill>
          <a:blip r:embed="rId2">
            <a:extLst>
              <a:ext uri="{28A0092B-C50C-407E-A947-70E740481C1C}">
                <a14:useLocalDpi xmlns:a14="http://schemas.microsoft.com/office/drawing/2010/main" val="0"/>
              </a:ext>
            </a:extLst>
          </a:blip>
          <a:srcRect r="39166" b="27779"/>
          <a:stretch>
            <a:fillRect/>
          </a:stretch>
        </p:blipFill>
        <p:spPr bwMode="auto">
          <a:xfrm>
            <a:off x="0" y="1371600"/>
            <a:ext cx="1524000" cy="548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a:extLst>
              <a:ext uri="{FF2B5EF4-FFF2-40B4-BE49-F238E27FC236}">
                <a16:creationId xmlns:a16="http://schemas.microsoft.com/office/drawing/2014/main" id="{412071A2-E055-47A4-A1BA-16B7A3FB66B1}"/>
              </a:ext>
            </a:extLst>
          </p:cNvPr>
          <p:cNvSpPr/>
          <p:nvPr userDrawn="1"/>
        </p:nvSpPr>
        <p:spPr>
          <a:xfrm>
            <a:off x="0" y="1219200"/>
            <a:ext cx="11379200" cy="228600"/>
          </a:xfrm>
          <a:prstGeom prst="rect">
            <a:avLst/>
          </a:prstGeom>
          <a:solidFill>
            <a:srgbClr val="00CC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800"/>
          </a:p>
        </p:txBody>
      </p:sp>
      <p:sp>
        <p:nvSpPr>
          <p:cNvPr id="5" name="Rectangle 4">
            <a:extLst>
              <a:ext uri="{FF2B5EF4-FFF2-40B4-BE49-F238E27FC236}">
                <a16:creationId xmlns:a16="http://schemas.microsoft.com/office/drawing/2014/main" id="{4BA19F35-22D5-475A-BCD5-4640AFEE7FC7}"/>
              </a:ext>
            </a:extLst>
          </p:cNvPr>
          <p:cNvSpPr/>
          <p:nvPr userDrawn="1"/>
        </p:nvSpPr>
        <p:spPr>
          <a:xfrm>
            <a:off x="0" y="1295400"/>
            <a:ext cx="11582400" cy="1524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800"/>
          </a:p>
        </p:txBody>
      </p:sp>
      <p:sp>
        <p:nvSpPr>
          <p:cNvPr id="6" name="Rectangle 5">
            <a:extLst>
              <a:ext uri="{FF2B5EF4-FFF2-40B4-BE49-F238E27FC236}">
                <a16:creationId xmlns:a16="http://schemas.microsoft.com/office/drawing/2014/main" id="{538D324B-D9FD-4C9B-B2FF-73F9CC5466DF}"/>
              </a:ext>
            </a:extLst>
          </p:cNvPr>
          <p:cNvSpPr/>
          <p:nvPr userDrawn="1"/>
        </p:nvSpPr>
        <p:spPr>
          <a:xfrm>
            <a:off x="0" y="1371600"/>
            <a:ext cx="11887200" cy="76200"/>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800"/>
          </a:p>
        </p:txBody>
      </p:sp>
      <p:pic>
        <p:nvPicPr>
          <p:cNvPr id="7" name="Picture 10" descr="departemen_keuangan.png">
            <a:extLst>
              <a:ext uri="{FF2B5EF4-FFF2-40B4-BE49-F238E27FC236}">
                <a16:creationId xmlns:a16="http://schemas.microsoft.com/office/drawing/2014/main" id="{95E40471-F577-44B5-96BD-2EFA24578E38}"/>
              </a:ext>
            </a:extLst>
          </p:cNvPr>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03200" y="152400"/>
            <a:ext cx="1219200" cy="869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1" descr="images (20).jpg">
            <a:extLst>
              <a:ext uri="{FF2B5EF4-FFF2-40B4-BE49-F238E27FC236}">
                <a16:creationId xmlns:a16="http://schemas.microsoft.com/office/drawing/2014/main" id="{4E036C57-D4D8-451E-94BE-6033D2A8539E}"/>
              </a:ext>
            </a:extLst>
          </p:cNvPr>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1524001" y="1447800"/>
            <a:ext cx="10689167" cy="541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8">
            <a:extLst>
              <a:ext uri="{FF2B5EF4-FFF2-40B4-BE49-F238E27FC236}">
                <a16:creationId xmlns:a16="http://schemas.microsoft.com/office/drawing/2014/main" id="{46060383-60C7-4CED-B095-87529354373A}"/>
              </a:ext>
            </a:extLst>
          </p:cNvPr>
          <p:cNvSpPr/>
          <p:nvPr userDrawn="1"/>
        </p:nvSpPr>
        <p:spPr>
          <a:xfrm>
            <a:off x="0" y="1447800"/>
            <a:ext cx="12192000" cy="5410200"/>
          </a:xfrm>
          <a:prstGeom prst="rect">
            <a:avLst/>
          </a:prstGeom>
          <a:gradFill flip="none" rotWithShape="1">
            <a:gsLst>
              <a:gs pos="0">
                <a:schemeClr val="bg1">
                  <a:alpha val="90000"/>
                </a:schemeClr>
              </a:gs>
              <a:gs pos="50000">
                <a:schemeClr val="bg1">
                  <a:alpha val="75000"/>
                </a:schemeClr>
              </a:gs>
              <a:gs pos="100000">
                <a:schemeClr val="bg1">
                  <a:alpha val="90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800" b="1" dirty="0"/>
          </a:p>
        </p:txBody>
      </p:sp>
      <p:sp>
        <p:nvSpPr>
          <p:cNvPr id="10" name="Oval 9">
            <a:extLst>
              <a:ext uri="{FF2B5EF4-FFF2-40B4-BE49-F238E27FC236}">
                <a16:creationId xmlns:a16="http://schemas.microsoft.com/office/drawing/2014/main" id="{A52DC04F-BA82-4060-B229-ABE917235628}"/>
              </a:ext>
            </a:extLst>
          </p:cNvPr>
          <p:cNvSpPr/>
          <p:nvPr userDrawn="1"/>
        </p:nvSpPr>
        <p:spPr>
          <a:xfrm>
            <a:off x="11480800" y="6553200"/>
            <a:ext cx="711200" cy="304800"/>
          </a:xfrm>
          <a:prstGeom prst="ellipse">
            <a:avLst/>
          </a:prstGeom>
        </p:spPr>
        <p:style>
          <a:lnRef idx="1">
            <a:schemeClr val="accent1"/>
          </a:lnRef>
          <a:fillRef idx="2">
            <a:schemeClr val="accent1"/>
          </a:fillRef>
          <a:effectRef idx="1">
            <a:schemeClr val="accent1"/>
          </a:effectRef>
          <a:fontRef idx="minor">
            <a:schemeClr val="dk1"/>
          </a:fontRef>
        </p:style>
        <p:txBody>
          <a:bodyPr lIns="91436" tIns="45718" rIns="91436" bIns="45718"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fld id="{F0440B81-1BED-4DFC-B721-377721DDB65E}" type="slidenum">
              <a:rPr lang="en-US" altLang="en-US" sz="1400" b="1">
                <a:solidFill>
                  <a:srgbClr val="000000"/>
                </a:solidFill>
                <a:effectLst>
                  <a:outerShdw blurRad="38100" dist="38100" dir="2700000" algn="tl">
                    <a:srgbClr val="FFFFFF"/>
                  </a:outerShdw>
                </a:effectLst>
                <a:latin typeface="Bradley Hand ITC" panose="03070402050302030203" pitchFamily="66" charset="0"/>
              </a:rPr>
              <a:pPr algn="ctr" eaLnBrk="1" hangingPunct="1"/>
              <a:t>‹#›</a:t>
            </a:fld>
            <a:endParaRPr lang="id-ID" altLang="en-US" sz="1400" b="1">
              <a:solidFill>
                <a:srgbClr val="000000"/>
              </a:solidFill>
              <a:effectLst>
                <a:outerShdw blurRad="38100" dist="38100" dir="2700000" algn="tl">
                  <a:srgbClr val="FFFFFF"/>
                </a:outerShdw>
              </a:effectLst>
              <a:latin typeface="Bradley Hand ITC" panose="03070402050302030203" pitchFamily="66" charset="0"/>
            </a:endParaRPr>
          </a:p>
        </p:txBody>
      </p:sp>
      <p:sp>
        <p:nvSpPr>
          <p:cNvPr id="2" name="Title 1"/>
          <p:cNvSpPr>
            <a:spLocks noGrp="1"/>
          </p:cNvSpPr>
          <p:nvPr>
            <p:ph type="title"/>
          </p:nvPr>
        </p:nvSpPr>
        <p:spPr>
          <a:xfrm>
            <a:off x="1524000" y="274638"/>
            <a:ext cx="10058400" cy="944562"/>
          </a:xfrm>
        </p:spPr>
        <p:txBody>
          <a:bodyPr/>
          <a:lstStyle/>
          <a:p>
            <a:r>
              <a:rPr lang="en-US"/>
              <a:t>Click to edit Master title style</a:t>
            </a:r>
          </a:p>
        </p:txBody>
      </p:sp>
      <p:sp>
        <p:nvSpPr>
          <p:cNvPr id="11" name="Date Placeholder 3">
            <a:extLst>
              <a:ext uri="{FF2B5EF4-FFF2-40B4-BE49-F238E27FC236}">
                <a16:creationId xmlns:a16="http://schemas.microsoft.com/office/drawing/2014/main" id="{026BB683-FAF7-47F0-9097-773EDCA78D4D}"/>
              </a:ext>
            </a:extLst>
          </p:cNvPr>
          <p:cNvSpPr>
            <a:spLocks noGrp="1"/>
          </p:cNvSpPr>
          <p:nvPr>
            <p:ph type="dt" sz="half" idx="10"/>
          </p:nvPr>
        </p:nvSpPr>
        <p:spPr/>
        <p:txBody>
          <a:bodyPr/>
          <a:lstStyle>
            <a:lvl1pPr>
              <a:defRPr/>
            </a:lvl1pPr>
          </a:lstStyle>
          <a:p>
            <a:pPr>
              <a:defRPr/>
            </a:pPr>
            <a:fld id="{46941D31-BD6E-48D2-8729-8AC5BEDFEBB7}" type="datetimeFigureOut">
              <a:rPr lang="en-US"/>
              <a:pPr>
                <a:defRPr/>
              </a:pPr>
              <a:t>7/13/2021</a:t>
            </a:fld>
            <a:endParaRPr lang="en-US" dirty="0"/>
          </a:p>
        </p:txBody>
      </p:sp>
      <p:sp>
        <p:nvSpPr>
          <p:cNvPr id="12" name="Footer Placeholder 4">
            <a:extLst>
              <a:ext uri="{FF2B5EF4-FFF2-40B4-BE49-F238E27FC236}">
                <a16:creationId xmlns:a16="http://schemas.microsoft.com/office/drawing/2014/main" id="{91FE925B-4A4F-4B83-9D3F-CA829B699F5C}"/>
              </a:ext>
            </a:extLst>
          </p:cNvPr>
          <p:cNvSpPr>
            <a:spLocks noGrp="1"/>
          </p:cNvSpPr>
          <p:nvPr>
            <p:ph type="ftr" sz="quarter" idx="11"/>
          </p:nvPr>
        </p:nvSpPr>
        <p:spPr/>
        <p:txBody>
          <a:bodyPr/>
          <a:lstStyle>
            <a:lvl1pPr>
              <a:defRPr/>
            </a:lvl1pPr>
          </a:lstStyle>
          <a:p>
            <a:pPr>
              <a:defRPr/>
            </a:pPr>
            <a:endParaRPr lang="en-US"/>
          </a:p>
        </p:txBody>
      </p:sp>
      <p:sp>
        <p:nvSpPr>
          <p:cNvPr id="13" name="Slide Number Placeholder 5">
            <a:extLst>
              <a:ext uri="{FF2B5EF4-FFF2-40B4-BE49-F238E27FC236}">
                <a16:creationId xmlns:a16="http://schemas.microsoft.com/office/drawing/2014/main" id="{AD1493A8-F772-4818-84D1-EB2C53078323}"/>
              </a:ext>
            </a:extLst>
          </p:cNvPr>
          <p:cNvSpPr>
            <a:spLocks noGrp="1"/>
          </p:cNvSpPr>
          <p:nvPr>
            <p:ph type="sldNum" sz="quarter" idx="12"/>
          </p:nvPr>
        </p:nvSpPr>
        <p:spPr>
          <a:xfrm>
            <a:off x="11379200" y="6492876"/>
            <a:ext cx="711200" cy="365125"/>
          </a:xfrm>
        </p:spPr>
        <p:txBody>
          <a:bodyPr/>
          <a:lstStyle>
            <a:lvl1pPr>
              <a:defRPr sz="1000">
                <a:latin typeface="Brush Script MT" panose="03060802040406070304" pitchFamily="66" charset="0"/>
              </a:defRPr>
            </a:lvl1pPr>
          </a:lstStyle>
          <a:p>
            <a:fld id="{03621DDA-6550-40A6-80D7-5E65BE908932}" type="slidenum">
              <a:rPr lang="en-US" altLang="en-US"/>
              <a:pPr/>
              <a:t>‹#›</a:t>
            </a:fld>
            <a:endParaRPr lang="en-US" altLang="en-US"/>
          </a:p>
        </p:txBody>
      </p:sp>
    </p:spTree>
    <p:extLst>
      <p:ext uri="{BB962C8B-B14F-4D97-AF65-F5344CB8AC3E}">
        <p14:creationId xmlns:p14="http://schemas.microsoft.com/office/powerpoint/2010/main" val="3994143256"/>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15_Title and Content">
    <p:spTree>
      <p:nvGrpSpPr>
        <p:cNvPr id="1" name=""/>
        <p:cNvGrpSpPr/>
        <p:nvPr/>
      </p:nvGrpSpPr>
      <p:grpSpPr>
        <a:xfrm>
          <a:off x="0" y="0"/>
          <a:ext cx="0" cy="0"/>
          <a:chOff x="0" y="0"/>
          <a:chExt cx="0" cy="0"/>
        </a:xfrm>
      </p:grpSpPr>
      <p:pic>
        <p:nvPicPr>
          <p:cNvPr id="3" name="Picture 6" descr="IMG_20141008_134200.jpg">
            <a:extLst>
              <a:ext uri="{FF2B5EF4-FFF2-40B4-BE49-F238E27FC236}">
                <a16:creationId xmlns:a16="http://schemas.microsoft.com/office/drawing/2014/main" id="{D541629F-24CB-4A18-9264-ADFA384ECC00}"/>
              </a:ext>
            </a:extLst>
          </p:cNvPr>
          <p:cNvPicPr>
            <a:picLocks noChangeAspect="1"/>
          </p:cNvPicPr>
          <p:nvPr userDrawn="1"/>
        </p:nvPicPr>
        <p:blipFill>
          <a:blip r:embed="rId2">
            <a:extLst>
              <a:ext uri="{28A0092B-C50C-407E-A947-70E740481C1C}">
                <a14:useLocalDpi xmlns:a14="http://schemas.microsoft.com/office/drawing/2010/main" val="0"/>
              </a:ext>
            </a:extLst>
          </a:blip>
          <a:srcRect r="39166" b="27779"/>
          <a:stretch>
            <a:fillRect/>
          </a:stretch>
        </p:blipFill>
        <p:spPr bwMode="auto">
          <a:xfrm>
            <a:off x="0" y="1371600"/>
            <a:ext cx="1524000" cy="548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a:extLst>
              <a:ext uri="{FF2B5EF4-FFF2-40B4-BE49-F238E27FC236}">
                <a16:creationId xmlns:a16="http://schemas.microsoft.com/office/drawing/2014/main" id="{DBAF33BC-BF97-482D-8A6A-FF3BC7141CFD}"/>
              </a:ext>
            </a:extLst>
          </p:cNvPr>
          <p:cNvSpPr/>
          <p:nvPr userDrawn="1"/>
        </p:nvSpPr>
        <p:spPr>
          <a:xfrm>
            <a:off x="0" y="1219200"/>
            <a:ext cx="11379200" cy="228600"/>
          </a:xfrm>
          <a:prstGeom prst="rect">
            <a:avLst/>
          </a:prstGeom>
          <a:solidFill>
            <a:srgbClr val="00CC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800"/>
          </a:p>
        </p:txBody>
      </p:sp>
      <p:sp>
        <p:nvSpPr>
          <p:cNvPr id="5" name="Rectangle 4">
            <a:extLst>
              <a:ext uri="{FF2B5EF4-FFF2-40B4-BE49-F238E27FC236}">
                <a16:creationId xmlns:a16="http://schemas.microsoft.com/office/drawing/2014/main" id="{73923C29-8CD1-437C-9079-EFC9DBFC4A99}"/>
              </a:ext>
            </a:extLst>
          </p:cNvPr>
          <p:cNvSpPr/>
          <p:nvPr userDrawn="1"/>
        </p:nvSpPr>
        <p:spPr>
          <a:xfrm>
            <a:off x="0" y="1295400"/>
            <a:ext cx="11582400" cy="1524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800"/>
          </a:p>
        </p:txBody>
      </p:sp>
      <p:sp>
        <p:nvSpPr>
          <p:cNvPr id="6" name="Rectangle 5">
            <a:extLst>
              <a:ext uri="{FF2B5EF4-FFF2-40B4-BE49-F238E27FC236}">
                <a16:creationId xmlns:a16="http://schemas.microsoft.com/office/drawing/2014/main" id="{5DC01542-AEEC-461B-80D7-31EDEC569F1E}"/>
              </a:ext>
            </a:extLst>
          </p:cNvPr>
          <p:cNvSpPr/>
          <p:nvPr userDrawn="1"/>
        </p:nvSpPr>
        <p:spPr>
          <a:xfrm>
            <a:off x="0" y="1371600"/>
            <a:ext cx="11887200" cy="76200"/>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800"/>
          </a:p>
        </p:txBody>
      </p:sp>
      <p:pic>
        <p:nvPicPr>
          <p:cNvPr id="7" name="Picture 10" descr="departemen_keuangan.png">
            <a:extLst>
              <a:ext uri="{FF2B5EF4-FFF2-40B4-BE49-F238E27FC236}">
                <a16:creationId xmlns:a16="http://schemas.microsoft.com/office/drawing/2014/main" id="{A82BA3B5-B075-4758-BB54-66EFCC2AE756}"/>
              </a:ext>
            </a:extLst>
          </p:cNvPr>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03200" y="152400"/>
            <a:ext cx="1219200" cy="869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1" descr="images (20).jpg">
            <a:extLst>
              <a:ext uri="{FF2B5EF4-FFF2-40B4-BE49-F238E27FC236}">
                <a16:creationId xmlns:a16="http://schemas.microsoft.com/office/drawing/2014/main" id="{E534BE3A-07E3-40AF-9458-A28ADD8C4C49}"/>
              </a:ext>
            </a:extLst>
          </p:cNvPr>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1524001" y="1447800"/>
            <a:ext cx="10689167" cy="541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8">
            <a:extLst>
              <a:ext uri="{FF2B5EF4-FFF2-40B4-BE49-F238E27FC236}">
                <a16:creationId xmlns:a16="http://schemas.microsoft.com/office/drawing/2014/main" id="{3A4FAD79-638B-4D89-B38D-7592761CA2F9}"/>
              </a:ext>
            </a:extLst>
          </p:cNvPr>
          <p:cNvSpPr/>
          <p:nvPr userDrawn="1"/>
        </p:nvSpPr>
        <p:spPr>
          <a:xfrm>
            <a:off x="0" y="1447800"/>
            <a:ext cx="12192000" cy="5410200"/>
          </a:xfrm>
          <a:prstGeom prst="rect">
            <a:avLst/>
          </a:prstGeom>
          <a:gradFill flip="none" rotWithShape="1">
            <a:gsLst>
              <a:gs pos="0">
                <a:schemeClr val="bg1">
                  <a:alpha val="90000"/>
                </a:schemeClr>
              </a:gs>
              <a:gs pos="50000">
                <a:schemeClr val="bg1">
                  <a:alpha val="75000"/>
                </a:schemeClr>
              </a:gs>
              <a:gs pos="100000">
                <a:schemeClr val="bg1">
                  <a:alpha val="90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800" b="1" dirty="0"/>
          </a:p>
        </p:txBody>
      </p:sp>
      <p:sp>
        <p:nvSpPr>
          <p:cNvPr id="10" name="Oval 9">
            <a:extLst>
              <a:ext uri="{FF2B5EF4-FFF2-40B4-BE49-F238E27FC236}">
                <a16:creationId xmlns:a16="http://schemas.microsoft.com/office/drawing/2014/main" id="{BE7C726E-926D-42A7-A19A-EE72B7FB21E4}"/>
              </a:ext>
            </a:extLst>
          </p:cNvPr>
          <p:cNvSpPr/>
          <p:nvPr userDrawn="1"/>
        </p:nvSpPr>
        <p:spPr>
          <a:xfrm>
            <a:off x="11480800" y="6553200"/>
            <a:ext cx="711200" cy="304800"/>
          </a:xfrm>
          <a:prstGeom prst="ellipse">
            <a:avLst/>
          </a:prstGeom>
        </p:spPr>
        <p:style>
          <a:lnRef idx="1">
            <a:schemeClr val="accent1"/>
          </a:lnRef>
          <a:fillRef idx="2">
            <a:schemeClr val="accent1"/>
          </a:fillRef>
          <a:effectRef idx="1">
            <a:schemeClr val="accent1"/>
          </a:effectRef>
          <a:fontRef idx="minor">
            <a:schemeClr val="dk1"/>
          </a:fontRef>
        </p:style>
        <p:txBody>
          <a:bodyPr lIns="91436" tIns="45718" rIns="91436" bIns="45718"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fld id="{52BD038C-CF24-4EAF-B8BB-7607BA9A89B0}" type="slidenum">
              <a:rPr lang="en-US" altLang="en-US" sz="1400" b="1">
                <a:solidFill>
                  <a:srgbClr val="000000"/>
                </a:solidFill>
                <a:effectLst>
                  <a:outerShdw blurRad="38100" dist="38100" dir="2700000" algn="tl">
                    <a:srgbClr val="FFFFFF"/>
                  </a:outerShdw>
                </a:effectLst>
                <a:latin typeface="Bradley Hand ITC" panose="03070402050302030203" pitchFamily="66" charset="0"/>
              </a:rPr>
              <a:pPr algn="ctr" eaLnBrk="1" hangingPunct="1"/>
              <a:t>‹#›</a:t>
            </a:fld>
            <a:endParaRPr lang="id-ID" altLang="en-US" sz="1400" b="1">
              <a:solidFill>
                <a:srgbClr val="000000"/>
              </a:solidFill>
              <a:effectLst>
                <a:outerShdw blurRad="38100" dist="38100" dir="2700000" algn="tl">
                  <a:srgbClr val="FFFFFF"/>
                </a:outerShdw>
              </a:effectLst>
              <a:latin typeface="Bradley Hand ITC" panose="03070402050302030203" pitchFamily="66" charset="0"/>
            </a:endParaRPr>
          </a:p>
        </p:txBody>
      </p:sp>
      <p:sp>
        <p:nvSpPr>
          <p:cNvPr id="2" name="Title 1"/>
          <p:cNvSpPr>
            <a:spLocks noGrp="1"/>
          </p:cNvSpPr>
          <p:nvPr>
            <p:ph type="title"/>
          </p:nvPr>
        </p:nvSpPr>
        <p:spPr>
          <a:xfrm>
            <a:off x="1524000" y="274638"/>
            <a:ext cx="10058400" cy="944562"/>
          </a:xfrm>
        </p:spPr>
        <p:txBody>
          <a:bodyPr/>
          <a:lstStyle/>
          <a:p>
            <a:r>
              <a:rPr lang="en-US"/>
              <a:t>Click to edit Master title style</a:t>
            </a:r>
          </a:p>
        </p:txBody>
      </p:sp>
      <p:sp>
        <p:nvSpPr>
          <p:cNvPr id="11" name="Date Placeholder 3">
            <a:extLst>
              <a:ext uri="{FF2B5EF4-FFF2-40B4-BE49-F238E27FC236}">
                <a16:creationId xmlns:a16="http://schemas.microsoft.com/office/drawing/2014/main" id="{2F13CF7B-C27A-4570-9D45-5356443D6A2B}"/>
              </a:ext>
            </a:extLst>
          </p:cNvPr>
          <p:cNvSpPr>
            <a:spLocks noGrp="1"/>
          </p:cNvSpPr>
          <p:nvPr>
            <p:ph type="dt" sz="half" idx="10"/>
          </p:nvPr>
        </p:nvSpPr>
        <p:spPr/>
        <p:txBody>
          <a:bodyPr/>
          <a:lstStyle>
            <a:lvl1pPr>
              <a:defRPr/>
            </a:lvl1pPr>
          </a:lstStyle>
          <a:p>
            <a:pPr>
              <a:defRPr/>
            </a:pPr>
            <a:fld id="{7252C179-F7E2-4F65-A5BF-B9F91F55BE2E}" type="datetimeFigureOut">
              <a:rPr lang="en-US"/>
              <a:pPr>
                <a:defRPr/>
              </a:pPr>
              <a:t>7/13/2021</a:t>
            </a:fld>
            <a:endParaRPr lang="en-US" dirty="0"/>
          </a:p>
        </p:txBody>
      </p:sp>
      <p:sp>
        <p:nvSpPr>
          <p:cNvPr id="12" name="Footer Placeholder 4">
            <a:extLst>
              <a:ext uri="{FF2B5EF4-FFF2-40B4-BE49-F238E27FC236}">
                <a16:creationId xmlns:a16="http://schemas.microsoft.com/office/drawing/2014/main" id="{4CAB6A5C-41AF-4575-AAD0-8C4F69CFBC04}"/>
              </a:ext>
            </a:extLst>
          </p:cNvPr>
          <p:cNvSpPr>
            <a:spLocks noGrp="1"/>
          </p:cNvSpPr>
          <p:nvPr>
            <p:ph type="ftr" sz="quarter" idx="11"/>
          </p:nvPr>
        </p:nvSpPr>
        <p:spPr/>
        <p:txBody>
          <a:bodyPr/>
          <a:lstStyle>
            <a:lvl1pPr>
              <a:defRPr/>
            </a:lvl1pPr>
          </a:lstStyle>
          <a:p>
            <a:pPr>
              <a:defRPr/>
            </a:pPr>
            <a:endParaRPr lang="en-US"/>
          </a:p>
        </p:txBody>
      </p:sp>
      <p:sp>
        <p:nvSpPr>
          <p:cNvPr id="13" name="Slide Number Placeholder 5">
            <a:extLst>
              <a:ext uri="{FF2B5EF4-FFF2-40B4-BE49-F238E27FC236}">
                <a16:creationId xmlns:a16="http://schemas.microsoft.com/office/drawing/2014/main" id="{81E24AA5-3C80-420D-94D8-317821C1158C}"/>
              </a:ext>
            </a:extLst>
          </p:cNvPr>
          <p:cNvSpPr>
            <a:spLocks noGrp="1"/>
          </p:cNvSpPr>
          <p:nvPr>
            <p:ph type="sldNum" sz="quarter" idx="12"/>
          </p:nvPr>
        </p:nvSpPr>
        <p:spPr>
          <a:xfrm>
            <a:off x="11379200" y="6492876"/>
            <a:ext cx="711200" cy="365125"/>
          </a:xfrm>
        </p:spPr>
        <p:txBody>
          <a:bodyPr/>
          <a:lstStyle>
            <a:lvl1pPr>
              <a:defRPr sz="1000">
                <a:latin typeface="Brush Script MT" panose="03060802040406070304" pitchFamily="66" charset="0"/>
              </a:defRPr>
            </a:lvl1pPr>
          </a:lstStyle>
          <a:p>
            <a:fld id="{B084C287-4BB3-4B24-B1A4-36CA209A6646}" type="slidenum">
              <a:rPr lang="en-US" altLang="en-US"/>
              <a:pPr/>
              <a:t>‹#›</a:t>
            </a:fld>
            <a:endParaRPr lang="en-US" altLang="en-US"/>
          </a:p>
        </p:txBody>
      </p:sp>
    </p:spTree>
    <p:extLst>
      <p:ext uri="{BB962C8B-B14F-4D97-AF65-F5344CB8AC3E}">
        <p14:creationId xmlns:p14="http://schemas.microsoft.com/office/powerpoint/2010/main" val="22649875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170F54-6CED-4251-A0A6-32CCD1213F8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572C8E6-49D6-46A5-8DC3-B0D8E683C9CB}"/>
              </a:ext>
            </a:extLst>
          </p:cNvPr>
          <p:cNvSpPr>
            <a:spLocks noGrp="1"/>
          </p:cNvSpPr>
          <p:nvPr>
            <p:ph type="dt" sz="half" idx="10"/>
          </p:nvPr>
        </p:nvSpPr>
        <p:spPr/>
        <p:txBody>
          <a:bodyPr/>
          <a:lstStyle/>
          <a:p>
            <a:fld id="{0DAF61AA-5A98-4049-A93E-477E5505141A}" type="datetimeFigureOut">
              <a:rPr lang="en-US" smtClean="0"/>
              <a:t>7/13/2021</a:t>
            </a:fld>
            <a:endParaRPr lang="en-US"/>
          </a:p>
        </p:txBody>
      </p:sp>
      <p:sp>
        <p:nvSpPr>
          <p:cNvPr id="4" name="Footer Placeholder 3">
            <a:extLst>
              <a:ext uri="{FF2B5EF4-FFF2-40B4-BE49-F238E27FC236}">
                <a16:creationId xmlns:a16="http://schemas.microsoft.com/office/drawing/2014/main" id="{AB883CBA-77CD-4490-A5F3-BAA8FC254A3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EA5FF79-61B6-4693-8547-95B1F2F7A194}"/>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675159545"/>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16_Title and Content">
    <p:spTree>
      <p:nvGrpSpPr>
        <p:cNvPr id="1" name=""/>
        <p:cNvGrpSpPr/>
        <p:nvPr/>
      </p:nvGrpSpPr>
      <p:grpSpPr>
        <a:xfrm>
          <a:off x="0" y="0"/>
          <a:ext cx="0" cy="0"/>
          <a:chOff x="0" y="0"/>
          <a:chExt cx="0" cy="0"/>
        </a:xfrm>
      </p:grpSpPr>
      <p:pic>
        <p:nvPicPr>
          <p:cNvPr id="5" name="Picture 6" descr="63911_gedung_depkeu_yang_dulu_sebagai_kantor_daendels_pada_1920_663_382.png">
            <a:extLst>
              <a:ext uri="{FF2B5EF4-FFF2-40B4-BE49-F238E27FC236}">
                <a16:creationId xmlns:a16="http://schemas.microsoft.com/office/drawing/2014/main" id="{A597E39D-C219-461A-BB8A-127B1C15D45B}"/>
              </a:ext>
            </a:extLst>
          </p:cNvPr>
          <p:cNvPicPr>
            <a:picLocks noChangeAspect="1"/>
          </p:cNvPicPr>
          <p:nvPr userDrawn="1"/>
        </p:nvPicPr>
        <p:blipFill>
          <a:blip r:embed="rId2">
            <a:extLst>
              <a:ext uri="{28A0092B-C50C-407E-A947-70E740481C1C}">
                <a14:useLocalDpi xmlns:a14="http://schemas.microsoft.com/office/drawing/2010/main" val="0"/>
              </a:ext>
            </a:extLst>
          </a:blip>
          <a:srcRect t="6293" b="14014"/>
          <a:stretch>
            <a:fillRect/>
          </a:stretch>
        </p:blipFill>
        <p:spPr bwMode="auto">
          <a:xfrm>
            <a:off x="0" y="1"/>
            <a:ext cx="12192000" cy="170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a:extLst>
              <a:ext uri="{FF2B5EF4-FFF2-40B4-BE49-F238E27FC236}">
                <a16:creationId xmlns:a16="http://schemas.microsoft.com/office/drawing/2014/main" id="{2806478B-C593-4399-9E03-25A1E969AE34}"/>
              </a:ext>
            </a:extLst>
          </p:cNvPr>
          <p:cNvSpPr/>
          <p:nvPr userDrawn="1"/>
        </p:nvSpPr>
        <p:spPr>
          <a:xfrm>
            <a:off x="0" y="1"/>
            <a:ext cx="12192000" cy="1700213"/>
          </a:xfrm>
          <a:prstGeom prst="rect">
            <a:avLst/>
          </a:prstGeom>
          <a:gradFill flip="none" rotWithShape="1">
            <a:gsLst>
              <a:gs pos="0">
                <a:schemeClr val="bg1">
                  <a:alpha val="75000"/>
                </a:schemeClr>
              </a:gs>
              <a:gs pos="50000">
                <a:schemeClr val="bg1">
                  <a:alpha val="90000"/>
                </a:schemeClr>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800"/>
          </a:p>
        </p:txBody>
      </p:sp>
      <p:sp>
        <p:nvSpPr>
          <p:cNvPr id="7" name="Date Placeholder 3">
            <a:extLst>
              <a:ext uri="{FF2B5EF4-FFF2-40B4-BE49-F238E27FC236}">
                <a16:creationId xmlns:a16="http://schemas.microsoft.com/office/drawing/2014/main" id="{DD366B42-3670-4CD4-9EE6-E701E5350FF6}"/>
              </a:ext>
            </a:extLst>
          </p:cNvPr>
          <p:cNvSpPr txBox="1">
            <a:spLocks/>
          </p:cNvSpPr>
          <p:nvPr userDrawn="1"/>
        </p:nvSpPr>
        <p:spPr bwMode="auto">
          <a:xfrm>
            <a:off x="609600" y="6356351"/>
            <a:ext cx="284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293EA1CC-744F-472D-B253-46391AF599A5}" type="datetime1">
              <a:rPr lang="en-US" altLang="en-US" sz="1200">
                <a:solidFill>
                  <a:srgbClr val="898989"/>
                </a:solidFill>
                <a:latin typeface="Calibri" panose="020F0502020204030204" pitchFamily="34" charset="0"/>
              </a:rPr>
              <a:pPr eaLnBrk="1" hangingPunct="1"/>
              <a:t>7/13/2021</a:t>
            </a:fld>
            <a:endParaRPr lang="en-US" altLang="en-US" sz="1200">
              <a:solidFill>
                <a:srgbClr val="898989"/>
              </a:solidFill>
              <a:latin typeface="Calibri" panose="020F0502020204030204" pitchFamily="34" charset="0"/>
            </a:endParaRPr>
          </a:p>
        </p:txBody>
      </p:sp>
      <p:pic>
        <p:nvPicPr>
          <p:cNvPr id="8" name="Picture 9" descr="IMG_20141008_134200.jpg">
            <a:extLst>
              <a:ext uri="{FF2B5EF4-FFF2-40B4-BE49-F238E27FC236}">
                <a16:creationId xmlns:a16="http://schemas.microsoft.com/office/drawing/2014/main" id="{74E0F17A-73D2-4B17-9F98-FADA33AF4091}"/>
              </a:ext>
            </a:extLst>
          </p:cNvPr>
          <p:cNvPicPr>
            <a:picLocks noChangeAspect="1"/>
          </p:cNvPicPr>
          <p:nvPr userDrawn="1"/>
        </p:nvPicPr>
        <p:blipFill>
          <a:blip r:embed="rId3">
            <a:extLst>
              <a:ext uri="{28A0092B-C50C-407E-A947-70E740481C1C}">
                <a14:useLocalDpi xmlns:a14="http://schemas.microsoft.com/office/drawing/2010/main" val="0"/>
              </a:ext>
            </a:extLst>
          </a:blip>
          <a:srcRect r="39166" b="27779"/>
          <a:stretch>
            <a:fillRect/>
          </a:stretch>
        </p:blipFill>
        <p:spPr bwMode="auto">
          <a:xfrm>
            <a:off x="0" y="1484314"/>
            <a:ext cx="1524000" cy="5373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8">
            <a:extLst>
              <a:ext uri="{FF2B5EF4-FFF2-40B4-BE49-F238E27FC236}">
                <a16:creationId xmlns:a16="http://schemas.microsoft.com/office/drawing/2014/main" id="{D3BCC7F3-0315-4D14-B66C-1571BA9DC3E9}"/>
              </a:ext>
            </a:extLst>
          </p:cNvPr>
          <p:cNvSpPr/>
          <p:nvPr userDrawn="1"/>
        </p:nvSpPr>
        <p:spPr>
          <a:xfrm>
            <a:off x="0" y="2060575"/>
            <a:ext cx="12192000" cy="5157788"/>
          </a:xfrm>
          <a:prstGeom prst="rect">
            <a:avLst/>
          </a:prstGeom>
          <a:gradFill flip="none" rotWithShape="1">
            <a:gsLst>
              <a:gs pos="0">
                <a:schemeClr val="bg1">
                  <a:alpha val="90000"/>
                </a:schemeClr>
              </a:gs>
              <a:gs pos="50000">
                <a:schemeClr val="bg1">
                  <a:alpha val="75000"/>
                </a:schemeClr>
              </a:gs>
              <a:gs pos="100000">
                <a:schemeClr val="bg1">
                  <a:alpha val="90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800" b="1" dirty="0"/>
          </a:p>
        </p:txBody>
      </p:sp>
      <p:sp>
        <p:nvSpPr>
          <p:cNvPr id="10" name="Slide Number Placeholder 5">
            <a:extLst>
              <a:ext uri="{FF2B5EF4-FFF2-40B4-BE49-F238E27FC236}">
                <a16:creationId xmlns:a16="http://schemas.microsoft.com/office/drawing/2014/main" id="{A5BECA0E-8DC5-46F0-A8A0-E6F1D6867501}"/>
              </a:ext>
            </a:extLst>
          </p:cNvPr>
          <p:cNvSpPr txBox="1">
            <a:spLocks/>
          </p:cNvSpPr>
          <p:nvPr userDrawn="1"/>
        </p:nvSpPr>
        <p:spPr>
          <a:xfrm>
            <a:off x="11379200" y="6492876"/>
            <a:ext cx="711200" cy="365125"/>
          </a:xfrm>
          <a:prstGeom prst="rect">
            <a:avLst/>
          </a:prstGeom>
        </p:spPr>
        <p:txBody>
          <a:bodyPr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eaLnBrk="1" hangingPunct="1"/>
            <a:fld id="{D98B0821-3A3A-424C-BC7C-649072CEEB53}" type="slidenum">
              <a:rPr lang="en-US" altLang="en-US" sz="1000">
                <a:solidFill>
                  <a:srgbClr val="898989"/>
                </a:solidFill>
                <a:latin typeface="Brush Script MT" panose="03060802040406070304" pitchFamily="66" charset="0"/>
              </a:rPr>
              <a:pPr algn="r" eaLnBrk="1" hangingPunct="1"/>
              <a:t>‹#›</a:t>
            </a:fld>
            <a:endParaRPr lang="en-US" altLang="en-US" sz="1000">
              <a:solidFill>
                <a:srgbClr val="898989"/>
              </a:solidFill>
              <a:latin typeface="Brush Script MT" panose="03060802040406070304" pitchFamily="66" charset="0"/>
            </a:endParaRPr>
          </a:p>
        </p:txBody>
      </p:sp>
      <p:sp>
        <p:nvSpPr>
          <p:cNvPr id="11" name="Oval 10">
            <a:extLst>
              <a:ext uri="{FF2B5EF4-FFF2-40B4-BE49-F238E27FC236}">
                <a16:creationId xmlns:a16="http://schemas.microsoft.com/office/drawing/2014/main" id="{F17EC198-D0C1-43AC-BEF7-7501B7202803}"/>
              </a:ext>
            </a:extLst>
          </p:cNvPr>
          <p:cNvSpPr/>
          <p:nvPr userDrawn="1"/>
        </p:nvSpPr>
        <p:spPr>
          <a:xfrm>
            <a:off x="11480800" y="6553200"/>
            <a:ext cx="711200" cy="304800"/>
          </a:xfrm>
          <a:prstGeom prst="ellipse">
            <a:avLst/>
          </a:prstGeom>
        </p:spPr>
        <p:style>
          <a:lnRef idx="1">
            <a:schemeClr val="accent1"/>
          </a:lnRef>
          <a:fillRef idx="2">
            <a:schemeClr val="accent1"/>
          </a:fillRef>
          <a:effectRef idx="1">
            <a:schemeClr val="accent1"/>
          </a:effectRef>
          <a:fontRef idx="minor">
            <a:schemeClr val="dk1"/>
          </a:fontRef>
        </p:style>
        <p:txBody>
          <a:bodyPr lIns="91436" tIns="45718" rIns="91436" bIns="45718"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fld id="{E9AC5EB4-CCBA-4C0B-9713-306F05D6A622}" type="slidenum">
              <a:rPr lang="en-US" altLang="en-US" sz="1300" b="1">
                <a:solidFill>
                  <a:srgbClr val="000000"/>
                </a:solidFill>
                <a:effectLst>
                  <a:outerShdw blurRad="38100" dist="38100" dir="2700000" algn="tl">
                    <a:srgbClr val="FFFFFF"/>
                  </a:outerShdw>
                </a:effectLst>
                <a:latin typeface="Bradley Hand ITC" panose="03070402050302030203" pitchFamily="66" charset="0"/>
              </a:rPr>
              <a:pPr algn="ctr" eaLnBrk="1" hangingPunct="1"/>
              <a:t>‹#›</a:t>
            </a:fld>
            <a:endParaRPr lang="id-ID" altLang="en-US" sz="1300" b="1">
              <a:solidFill>
                <a:srgbClr val="000000"/>
              </a:solidFill>
              <a:effectLst>
                <a:outerShdw blurRad="38100" dist="38100" dir="2700000" algn="tl">
                  <a:srgbClr val="FFFFFF"/>
                </a:outerShdw>
              </a:effectLst>
              <a:latin typeface="Bradley Hand ITC" panose="03070402050302030203" pitchFamily="66" charset="0"/>
            </a:endParaRPr>
          </a:p>
        </p:txBody>
      </p:sp>
      <p:sp>
        <p:nvSpPr>
          <p:cNvPr id="12" name="Rectangle 11">
            <a:extLst>
              <a:ext uri="{FF2B5EF4-FFF2-40B4-BE49-F238E27FC236}">
                <a16:creationId xmlns:a16="http://schemas.microsoft.com/office/drawing/2014/main" id="{922C2584-1A15-4E0E-B2E2-1A84CBEC0B9F}"/>
              </a:ext>
            </a:extLst>
          </p:cNvPr>
          <p:cNvSpPr/>
          <p:nvPr userDrawn="1"/>
        </p:nvSpPr>
        <p:spPr>
          <a:xfrm>
            <a:off x="0" y="1471613"/>
            <a:ext cx="11379200" cy="228600"/>
          </a:xfrm>
          <a:prstGeom prst="rect">
            <a:avLst/>
          </a:prstGeom>
          <a:solidFill>
            <a:srgbClr val="00CC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800"/>
          </a:p>
        </p:txBody>
      </p:sp>
      <p:sp>
        <p:nvSpPr>
          <p:cNvPr id="13" name="Rectangle 12">
            <a:extLst>
              <a:ext uri="{FF2B5EF4-FFF2-40B4-BE49-F238E27FC236}">
                <a16:creationId xmlns:a16="http://schemas.microsoft.com/office/drawing/2014/main" id="{3C17EBE7-16B0-4082-86AB-70EF1E2543AD}"/>
              </a:ext>
            </a:extLst>
          </p:cNvPr>
          <p:cNvSpPr/>
          <p:nvPr userDrawn="1"/>
        </p:nvSpPr>
        <p:spPr>
          <a:xfrm>
            <a:off x="0" y="1547813"/>
            <a:ext cx="11582400" cy="1524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800"/>
          </a:p>
        </p:txBody>
      </p:sp>
      <p:sp>
        <p:nvSpPr>
          <p:cNvPr id="14" name="Rectangle 13">
            <a:extLst>
              <a:ext uri="{FF2B5EF4-FFF2-40B4-BE49-F238E27FC236}">
                <a16:creationId xmlns:a16="http://schemas.microsoft.com/office/drawing/2014/main" id="{290EF8E1-4A25-4FC5-976B-650C0115A9D6}"/>
              </a:ext>
            </a:extLst>
          </p:cNvPr>
          <p:cNvSpPr/>
          <p:nvPr userDrawn="1"/>
        </p:nvSpPr>
        <p:spPr>
          <a:xfrm>
            <a:off x="0" y="1624013"/>
            <a:ext cx="11887200" cy="76200"/>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800"/>
          </a:p>
        </p:txBody>
      </p:sp>
      <p:pic>
        <p:nvPicPr>
          <p:cNvPr id="15" name="Picture 14" descr="departemen_keuangan.png">
            <a:extLst>
              <a:ext uri="{FF2B5EF4-FFF2-40B4-BE49-F238E27FC236}">
                <a16:creationId xmlns:a16="http://schemas.microsoft.com/office/drawing/2014/main" id="{1C1CC2FA-09D6-43C4-B23C-67D3F3B3F81F}"/>
              </a:ext>
            </a:extLst>
          </p:cNvPr>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143933" y="115888"/>
            <a:ext cx="1534584" cy="1096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1967541" y="116632"/>
            <a:ext cx="9889099" cy="1070992"/>
          </a:xfrm>
          <a:prstGeom prst="roundRect">
            <a:avLst>
              <a:gd name="adj" fmla="val 21689"/>
            </a:avLst>
          </a:prstGeom>
          <a:solidFill>
            <a:schemeClr val="lt1">
              <a:alpha val="50000"/>
            </a:schemeClr>
          </a:solidFill>
          <a:ln>
            <a:solidFill>
              <a:srgbClr val="00B050"/>
            </a:solidFill>
          </a:ln>
        </p:spPr>
        <p:style>
          <a:lnRef idx="2">
            <a:schemeClr val="accent3"/>
          </a:lnRef>
          <a:fillRef idx="1">
            <a:schemeClr val="lt1"/>
          </a:fillRef>
          <a:effectRef idx="0">
            <a:schemeClr val="accent3"/>
          </a:effectRef>
          <a:fontRef idx="none"/>
        </p:style>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Text Placeholder 2"/>
          <p:cNvSpPr>
            <a:spLocks noGrp="1"/>
          </p:cNvSpPr>
          <p:nvPr>
            <p:ph idx="13"/>
          </p:nvPr>
        </p:nvSpPr>
        <p:spPr>
          <a:xfrm>
            <a:off x="335360" y="1853208"/>
            <a:ext cx="11464032" cy="4525963"/>
          </a:xfrm>
          <a:prstGeom prst="rect">
            <a:avLst/>
          </a:prstGeom>
        </p:spPr>
        <p:txBody>
          <a:bodyPr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Date Placeholder 3">
            <a:extLst>
              <a:ext uri="{FF2B5EF4-FFF2-40B4-BE49-F238E27FC236}">
                <a16:creationId xmlns:a16="http://schemas.microsoft.com/office/drawing/2014/main" id="{51844A93-C943-4FFF-ACFA-9D419FB65A06}"/>
              </a:ext>
            </a:extLst>
          </p:cNvPr>
          <p:cNvSpPr>
            <a:spLocks noGrp="1"/>
          </p:cNvSpPr>
          <p:nvPr>
            <p:ph type="dt" sz="half" idx="14"/>
          </p:nvPr>
        </p:nvSpPr>
        <p:spPr/>
        <p:txBody>
          <a:bodyPr/>
          <a:lstStyle>
            <a:lvl1pPr>
              <a:defRPr/>
            </a:lvl1pPr>
          </a:lstStyle>
          <a:p>
            <a:pPr>
              <a:defRPr/>
            </a:pPr>
            <a:fld id="{AABECE0B-0F33-424A-866C-EA14528F11AC}" type="datetimeFigureOut">
              <a:rPr lang="en-US"/>
              <a:pPr>
                <a:defRPr/>
              </a:pPr>
              <a:t>7/13/2021</a:t>
            </a:fld>
            <a:endParaRPr lang="en-US"/>
          </a:p>
        </p:txBody>
      </p:sp>
      <p:sp>
        <p:nvSpPr>
          <p:cNvPr id="17" name="Footer Placeholder 4">
            <a:extLst>
              <a:ext uri="{FF2B5EF4-FFF2-40B4-BE49-F238E27FC236}">
                <a16:creationId xmlns:a16="http://schemas.microsoft.com/office/drawing/2014/main" id="{22E63D32-84F1-4AE0-B9F7-9FB792605BA6}"/>
              </a:ext>
            </a:extLst>
          </p:cNvPr>
          <p:cNvSpPr>
            <a:spLocks noGrp="1"/>
          </p:cNvSpPr>
          <p:nvPr>
            <p:ph type="ftr" sz="quarter" idx="15"/>
          </p:nvPr>
        </p:nvSpPr>
        <p:spPr/>
        <p:txBody>
          <a:bodyPr/>
          <a:lstStyle>
            <a:lvl1pPr>
              <a:defRPr/>
            </a:lvl1pPr>
          </a:lstStyle>
          <a:p>
            <a:pPr>
              <a:defRPr/>
            </a:pPr>
            <a:endParaRPr lang="en-US"/>
          </a:p>
        </p:txBody>
      </p:sp>
      <p:sp>
        <p:nvSpPr>
          <p:cNvPr id="18" name="Slide Number Placeholder 5">
            <a:extLst>
              <a:ext uri="{FF2B5EF4-FFF2-40B4-BE49-F238E27FC236}">
                <a16:creationId xmlns:a16="http://schemas.microsoft.com/office/drawing/2014/main" id="{8BE6DC02-E302-4E83-8595-1BCEF1A52CC5}"/>
              </a:ext>
            </a:extLst>
          </p:cNvPr>
          <p:cNvSpPr>
            <a:spLocks noGrp="1"/>
          </p:cNvSpPr>
          <p:nvPr>
            <p:ph type="sldNum" sz="quarter" idx="16"/>
          </p:nvPr>
        </p:nvSpPr>
        <p:spPr/>
        <p:txBody>
          <a:bodyPr/>
          <a:lstStyle>
            <a:lvl1pPr>
              <a:defRPr/>
            </a:lvl1pPr>
          </a:lstStyle>
          <a:p>
            <a:fld id="{CE55CBA8-6CD9-4721-8708-2842FC9CC9FE}" type="slidenum">
              <a:rPr lang="en-US" altLang="en-US"/>
              <a:pPr/>
              <a:t>‹#›</a:t>
            </a:fld>
            <a:endParaRPr lang="en-US" altLang="en-US"/>
          </a:p>
        </p:txBody>
      </p:sp>
    </p:spTree>
    <p:extLst>
      <p:ext uri="{BB962C8B-B14F-4D97-AF65-F5344CB8AC3E}">
        <p14:creationId xmlns:p14="http://schemas.microsoft.com/office/powerpoint/2010/main" val="333847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dissolve">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FBDCB94-13E9-41CB-88F0-D30A1791DCBA}"/>
              </a:ext>
            </a:extLst>
          </p:cNvPr>
          <p:cNvSpPr>
            <a:spLocks noGrp="1"/>
          </p:cNvSpPr>
          <p:nvPr>
            <p:ph type="dt" sz="half" idx="10"/>
          </p:nvPr>
        </p:nvSpPr>
        <p:spPr/>
        <p:txBody>
          <a:bodyPr/>
          <a:lstStyle/>
          <a:p>
            <a:fld id="{0DAF61AA-5A98-4049-A93E-477E5505141A}" type="datetimeFigureOut">
              <a:rPr lang="en-US" smtClean="0"/>
              <a:t>7/13/2021</a:t>
            </a:fld>
            <a:endParaRPr lang="en-US"/>
          </a:p>
        </p:txBody>
      </p:sp>
      <p:sp>
        <p:nvSpPr>
          <p:cNvPr id="3" name="Footer Placeholder 2">
            <a:extLst>
              <a:ext uri="{FF2B5EF4-FFF2-40B4-BE49-F238E27FC236}">
                <a16:creationId xmlns:a16="http://schemas.microsoft.com/office/drawing/2014/main" id="{244795A4-736C-426D-8559-5AD5892756A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B2A2ACD-17F3-4C16-8E77-86EC92CCD552}"/>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4036710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FCB2E-B68A-48F9-8B20-CDED818FB6E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D081C83-64B5-4BFD-A163-75C2EA7F897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25D44AD-E361-48A3-936D-DDA0D514451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9EED06C-E016-489C-8863-EA1BE998BC48}"/>
              </a:ext>
            </a:extLst>
          </p:cNvPr>
          <p:cNvSpPr>
            <a:spLocks noGrp="1"/>
          </p:cNvSpPr>
          <p:nvPr>
            <p:ph type="dt" sz="half" idx="10"/>
          </p:nvPr>
        </p:nvSpPr>
        <p:spPr/>
        <p:txBody>
          <a:bodyPr/>
          <a:lstStyle/>
          <a:p>
            <a:fld id="{0DAF61AA-5A98-4049-A93E-477E5505141A}" type="datetimeFigureOut">
              <a:rPr lang="en-US" smtClean="0"/>
              <a:t>7/13/2021</a:t>
            </a:fld>
            <a:endParaRPr lang="en-US"/>
          </a:p>
        </p:txBody>
      </p:sp>
      <p:sp>
        <p:nvSpPr>
          <p:cNvPr id="6" name="Footer Placeholder 5">
            <a:extLst>
              <a:ext uri="{FF2B5EF4-FFF2-40B4-BE49-F238E27FC236}">
                <a16:creationId xmlns:a16="http://schemas.microsoft.com/office/drawing/2014/main" id="{359161F0-D253-49A7-9A08-7A0A228146C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742C61A-B326-40A7-A286-90D0544BBC34}"/>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5275551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F2DF6F-D00F-4CE4-8701-B0062734611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A0FF7AB-F851-4425-8407-996C920E684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A2ED6CF5-154F-4615-8CDC-E2BFA61FABE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1A5C400-0D13-495F-8C4E-EC3CDF5F22AF}"/>
              </a:ext>
            </a:extLst>
          </p:cNvPr>
          <p:cNvSpPr>
            <a:spLocks noGrp="1"/>
          </p:cNvSpPr>
          <p:nvPr>
            <p:ph type="dt" sz="half" idx="10"/>
          </p:nvPr>
        </p:nvSpPr>
        <p:spPr/>
        <p:txBody>
          <a:bodyPr/>
          <a:lstStyle/>
          <a:p>
            <a:fld id="{0DAF61AA-5A98-4049-A93E-477E5505141A}" type="datetimeFigureOut">
              <a:rPr lang="en-US" smtClean="0"/>
              <a:t>7/13/2021</a:t>
            </a:fld>
            <a:endParaRPr lang="en-US"/>
          </a:p>
        </p:txBody>
      </p:sp>
      <p:sp>
        <p:nvSpPr>
          <p:cNvPr id="6" name="Footer Placeholder 5">
            <a:extLst>
              <a:ext uri="{FF2B5EF4-FFF2-40B4-BE49-F238E27FC236}">
                <a16:creationId xmlns:a16="http://schemas.microsoft.com/office/drawing/2014/main" id="{4CB290D7-98AC-45E5-A7D6-73520AFC736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294276C-2BD2-4C4F-AC04-DD3D73768A5D}"/>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7929760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jpe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slideLayout" Target="../slideLayouts/slideLayout46.xml"/><Relationship Id="rId18" Type="http://schemas.openxmlformats.org/officeDocument/2006/relationships/slideLayout" Target="../slideLayouts/slideLayout51.xml"/><Relationship Id="rId26" Type="http://schemas.openxmlformats.org/officeDocument/2006/relationships/slideLayout" Target="../slideLayouts/slideLayout59.xml"/><Relationship Id="rId3" Type="http://schemas.openxmlformats.org/officeDocument/2006/relationships/slideLayout" Target="../slideLayouts/slideLayout36.xml"/><Relationship Id="rId21" Type="http://schemas.openxmlformats.org/officeDocument/2006/relationships/slideLayout" Target="../slideLayouts/slideLayout54.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17" Type="http://schemas.openxmlformats.org/officeDocument/2006/relationships/slideLayout" Target="../slideLayouts/slideLayout50.xml"/><Relationship Id="rId25" Type="http://schemas.openxmlformats.org/officeDocument/2006/relationships/slideLayout" Target="../slideLayouts/slideLayout58.xml"/><Relationship Id="rId2" Type="http://schemas.openxmlformats.org/officeDocument/2006/relationships/slideLayout" Target="../slideLayouts/slideLayout35.xml"/><Relationship Id="rId16" Type="http://schemas.openxmlformats.org/officeDocument/2006/relationships/slideLayout" Target="../slideLayouts/slideLayout49.xml"/><Relationship Id="rId20" Type="http://schemas.openxmlformats.org/officeDocument/2006/relationships/slideLayout" Target="../slideLayouts/slideLayout53.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24" Type="http://schemas.openxmlformats.org/officeDocument/2006/relationships/slideLayout" Target="../slideLayouts/slideLayout57.xml"/><Relationship Id="rId5" Type="http://schemas.openxmlformats.org/officeDocument/2006/relationships/slideLayout" Target="../slideLayouts/slideLayout38.xml"/><Relationship Id="rId15" Type="http://schemas.openxmlformats.org/officeDocument/2006/relationships/slideLayout" Target="../slideLayouts/slideLayout48.xml"/><Relationship Id="rId23" Type="http://schemas.openxmlformats.org/officeDocument/2006/relationships/slideLayout" Target="../slideLayouts/slideLayout56.xml"/><Relationship Id="rId28" Type="http://schemas.openxmlformats.org/officeDocument/2006/relationships/theme" Target="../theme/theme4.xml"/><Relationship Id="rId10" Type="http://schemas.openxmlformats.org/officeDocument/2006/relationships/slideLayout" Target="../slideLayouts/slideLayout43.xml"/><Relationship Id="rId19" Type="http://schemas.openxmlformats.org/officeDocument/2006/relationships/slideLayout" Target="../slideLayouts/slideLayout52.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 Id="rId22" Type="http://schemas.openxmlformats.org/officeDocument/2006/relationships/slideLayout" Target="../slideLayouts/slideLayout55.xml"/><Relationship Id="rId27" Type="http://schemas.openxmlformats.org/officeDocument/2006/relationships/slideLayout" Target="../slideLayouts/slideLayout6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47A131F-D5DE-41A5-B4CF-4F345319B40B}"/>
              </a:ext>
            </a:extLst>
          </p:cNvPr>
          <p:cNvSpPr/>
          <p:nvPr/>
        </p:nvSpPr>
        <p:spPr>
          <a:xfrm>
            <a:off x="0" y="0"/>
            <a:ext cx="12188952" cy="6858000"/>
          </a:xfrm>
          <a:prstGeom prst="rect">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8" name="Freeform: Shape 7">
            <a:extLst>
              <a:ext uri="{FF2B5EF4-FFF2-40B4-BE49-F238E27FC236}">
                <a16:creationId xmlns:a16="http://schemas.microsoft.com/office/drawing/2014/main" id="{3AF4666D-BD98-40A5-A75F-478B982010B2}"/>
              </a:ext>
            </a:extLst>
          </p:cNvPr>
          <p:cNvSpPr/>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dirty="0">
                <a:solidFill>
                  <a:schemeClr val="tx1">
                    <a:lumMod val="65000"/>
                    <a:lumOff val="35000"/>
                  </a:schemeClr>
                </a:solidFill>
                <a:latin typeface="AvenirNext LT Pro Medium" panose="020B0504020202020204" pitchFamily="34" charset="0"/>
              </a:rPr>
              <a:t> </a:t>
            </a:r>
          </a:p>
        </p:txBody>
      </p:sp>
      <p:sp>
        <p:nvSpPr>
          <p:cNvPr id="9" name="Freeform: Shape 8">
            <a:extLst>
              <a:ext uri="{FF2B5EF4-FFF2-40B4-BE49-F238E27FC236}">
                <a16:creationId xmlns:a16="http://schemas.microsoft.com/office/drawing/2014/main" id="{68680585-71F9-4721-A998-4974171D2EB4}"/>
              </a:ext>
            </a:extLst>
          </p:cNvPr>
          <p:cNvSpPr/>
          <p:nvPr/>
        </p:nvSpPr>
        <p:spPr>
          <a:xfrm>
            <a:off x="10439256" y="6172200"/>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dirty="0">
                <a:solidFill>
                  <a:schemeClr val="tx1">
                    <a:lumMod val="65000"/>
                    <a:lumOff val="35000"/>
                  </a:schemeClr>
                </a:solidFill>
                <a:latin typeface="AvenirNext LT Pro Medium" panose="020B0504020202020204" pitchFamily="34" charset="0"/>
              </a:rPr>
              <a:t> </a:t>
            </a:r>
          </a:p>
        </p:txBody>
      </p:sp>
      <p:sp>
        <p:nvSpPr>
          <p:cNvPr id="10" name="Freeform: Shape 9">
            <a:extLst>
              <a:ext uri="{FF2B5EF4-FFF2-40B4-BE49-F238E27FC236}">
                <a16:creationId xmlns:a16="http://schemas.microsoft.com/office/drawing/2014/main" id="{12BC95C2-2EEC-4F59-ABA8-660B0D059CCF}"/>
              </a:ext>
            </a:extLst>
          </p:cNvPr>
          <p:cNvSpPr/>
          <p:nvPr/>
        </p:nvSpPr>
        <p:spPr>
          <a:xfrm>
            <a:off x="7977352"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1" name="Graphic 141">
            <a:extLst>
              <a:ext uri="{FF2B5EF4-FFF2-40B4-BE49-F238E27FC236}">
                <a16:creationId xmlns:a16="http://schemas.microsoft.com/office/drawing/2014/main" id="{03E9870D-4BBA-43AF-8D44-BBADF020CFF6}"/>
              </a:ext>
            </a:extLst>
          </p:cNvPr>
          <p:cNvGrpSpPr/>
          <p:nvPr/>
        </p:nvGrpSpPr>
        <p:grpSpPr>
          <a:xfrm>
            <a:off x="10849" y="15178"/>
            <a:ext cx="2198951" cy="3331254"/>
            <a:chOff x="4473129" y="923925"/>
            <a:chExt cx="3308947" cy="5012817"/>
          </a:xfrm>
          <a:noFill/>
        </p:grpSpPr>
        <p:sp>
          <p:nvSpPr>
            <p:cNvPr id="12" name="Freeform: Shape 11">
              <a:extLst>
                <a:ext uri="{FF2B5EF4-FFF2-40B4-BE49-F238E27FC236}">
                  <a16:creationId xmlns:a16="http://schemas.microsoft.com/office/drawing/2014/main" id="{34BC5055-C77D-43CD-BB1D-A77B6779CDAD}"/>
                </a:ext>
              </a:extLst>
            </p:cNvPr>
            <p:cNvSpPr/>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75000"/>
                </a:schemeClr>
              </a:solidFill>
              <a:prstDash val="lgDash"/>
              <a:round/>
            </a:ln>
          </p:spPr>
          <p:txBody>
            <a:bodyPr rtlCol="0" anchor="ctr"/>
            <a:lstStyle/>
            <a:p>
              <a:endParaRPr lang="en-US"/>
            </a:p>
          </p:txBody>
        </p:sp>
        <p:sp>
          <p:nvSpPr>
            <p:cNvPr id="13" name="Freeform: Shape 12">
              <a:extLst>
                <a:ext uri="{FF2B5EF4-FFF2-40B4-BE49-F238E27FC236}">
                  <a16:creationId xmlns:a16="http://schemas.microsoft.com/office/drawing/2014/main" id="{DB12D0B8-9385-489A-85AE-3D14AD0BA2FC}"/>
                </a:ext>
              </a:extLst>
            </p:cNvPr>
            <p:cNvSpPr/>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75000"/>
                </a:schemeClr>
              </a:solidFill>
              <a:prstDash val="lgDash"/>
              <a:round/>
            </a:ln>
          </p:spPr>
          <p:txBody>
            <a:bodyPr rtlCol="0" anchor="ctr"/>
            <a:lstStyle/>
            <a:p>
              <a:endParaRPr lang="en-US"/>
            </a:p>
          </p:txBody>
        </p:sp>
        <p:sp>
          <p:nvSpPr>
            <p:cNvPr id="14" name="Freeform: Shape 13">
              <a:extLst>
                <a:ext uri="{FF2B5EF4-FFF2-40B4-BE49-F238E27FC236}">
                  <a16:creationId xmlns:a16="http://schemas.microsoft.com/office/drawing/2014/main" id="{D158A14A-147E-4130-A5E2-38FD84B181AF}"/>
                </a:ext>
              </a:extLst>
            </p:cNvPr>
            <p:cNvSpPr/>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75000"/>
                </a:schemeClr>
              </a:solidFill>
              <a:prstDash val="lgDash"/>
              <a:round/>
            </a:ln>
          </p:spPr>
          <p:txBody>
            <a:bodyPr rtlCol="0" anchor="ctr"/>
            <a:lstStyle/>
            <a:p>
              <a:endParaRPr lang="en-US"/>
            </a:p>
          </p:txBody>
        </p:sp>
        <p:sp>
          <p:nvSpPr>
            <p:cNvPr id="15" name="Freeform: Shape 14">
              <a:extLst>
                <a:ext uri="{FF2B5EF4-FFF2-40B4-BE49-F238E27FC236}">
                  <a16:creationId xmlns:a16="http://schemas.microsoft.com/office/drawing/2014/main" id="{75B8B1EB-5E2B-472C-AE60-2EC5961F16F9}"/>
                </a:ext>
              </a:extLst>
            </p:cNvPr>
            <p:cNvSpPr/>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75000"/>
                </a:schemeClr>
              </a:solidFill>
              <a:prstDash val="lgDash"/>
              <a:round/>
            </a:ln>
          </p:spPr>
          <p:txBody>
            <a:bodyPr rtlCol="0" anchor="ctr"/>
            <a:lstStyle/>
            <a:p>
              <a:endParaRPr lang="en-US"/>
            </a:p>
          </p:txBody>
        </p:sp>
        <p:sp>
          <p:nvSpPr>
            <p:cNvPr id="16" name="Freeform: Shape 15">
              <a:extLst>
                <a:ext uri="{FF2B5EF4-FFF2-40B4-BE49-F238E27FC236}">
                  <a16:creationId xmlns:a16="http://schemas.microsoft.com/office/drawing/2014/main" id="{B4F5BD77-58D7-4B61-A666-1B4139A63A28}"/>
                </a:ext>
              </a:extLst>
            </p:cNvPr>
            <p:cNvSpPr/>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75000"/>
                </a:schemeClr>
              </a:solidFill>
              <a:prstDash val="lgDash"/>
              <a:round/>
            </a:ln>
          </p:spPr>
          <p:txBody>
            <a:bodyPr rtlCol="0" anchor="ctr"/>
            <a:lstStyle/>
            <a:p>
              <a:endParaRPr lang="en-US"/>
            </a:p>
          </p:txBody>
        </p:sp>
        <p:sp>
          <p:nvSpPr>
            <p:cNvPr id="17" name="Freeform: Shape 16">
              <a:extLst>
                <a:ext uri="{FF2B5EF4-FFF2-40B4-BE49-F238E27FC236}">
                  <a16:creationId xmlns:a16="http://schemas.microsoft.com/office/drawing/2014/main" id="{F5CBEC6B-EDB6-40B8-8771-E5AF41B8D698}"/>
                </a:ext>
              </a:extLst>
            </p:cNvPr>
            <p:cNvSpPr/>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75000"/>
                </a:schemeClr>
              </a:solidFill>
              <a:prstDash val="lgDash"/>
              <a:round/>
            </a:ln>
          </p:spPr>
          <p:txBody>
            <a:bodyPr rtlCol="0" anchor="ctr"/>
            <a:lstStyle/>
            <a:p>
              <a:endParaRPr lang="en-US"/>
            </a:p>
          </p:txBody>
        </p:sp>
        <p:sp>
          <p:nvSpPr>
            <p:cNvPr id="18" name="Freeform: Shape 17">
              <a:extLst>
                <a:ext uri="{FF2B5EF4-FFF2-40B4-BE49-F238E27FC236}">
                  <a16:creationId xmlns:a16="http://schemas.microsoft.com/office/drawing/2014/main" id="{91BD0EE8-AA47-4044-9251-9F5A4B820120}"/>
                </a:ext>
              </a:extLst>
            </p:cNvPr>
            <p:cNvSpPr/>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75000"/>
                </a:schemeClr>
              </a:solidFill>
              <a:prstDash val="lgDash"/>
              <a:round/>
            </a:ln>
          </p:spPr>
          <p:txBody>
            <a:bodyPr rtlCol="0" anchor="ctr"/>
            <a:lstStyle/>
            <a:p>
              <a:endParaRPr lang="en-US" dirty="0"/>
            </a:p>
          </p:txBody>
        </p:sp>
      </p:grpSp>
      <p:grpSp>
        <p:nvGrpSpPr>
          <p:cNvPr id="19" name="Graphic 157">
            <a:extLst>
              <a:ext uri="{FF2B5EF4-FFF2-40B4-BE49-F238E27FC236}">
                <a16:creationId xmlns:a16="http://schemas.microsoft.com/office/drawing/2014/main" id="{C3279E8D-2BAA-4CB1-834B-09FADD54DE56}"/>
              </a:ext>
            </a:extLst>
          </p:cNvPr>
          <p:cNvGrpSpPr/>
          <p:nvPr/>
        </p:nvGrpSpPr>
        <p:grpSpPr>
          <a:xfrm>
            <a:off x="8610600" y="3276600"/>
            <a:ext cx="3529260" cy="3581399"/>
            <a:chOff x="4114800" y="1423987"/>
            <a:chExt cx="3961542" cy="4007547"/>
          </a:xfrm>
          <a:noFill/>
        </p:grpSpPr>
        <p:sp>
          <p:nvSpPr>
            <p:cNvPr id="20" name="Freeform: Shape 19">
              <a:extLst>
                <a:ext uri="{FF2B5EF4-FFF2-40B4-BE49-F238E27FC236}">
                  <a16:creationId xmlns:a16="http://schemas.microsoft.com/office/drawing/2014/main" id="{3456F18E-4F61-486D-9CD6-65B30372C534}"/>
                </a:ext>
              </a:extLst>
            </p:cNvPr>
            <p:cNvSpPr/>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75000"/>
                </a:schemeClr>
              </a:solidFill>
              <a:prstDash val="lgDash"/>
              <a:round/>
            </a:ln>
          </p:spPr>
          <p:txBody>
            <a:bodyPr rtlCol="0" anchor="ctr"/>
            <a:lstStyle/>
            <a:p>
              <a:endParaRPr lang="en-US"/>
            </a:p>
          </p:txBody>
        </p:sp>
        <p:sp>
          <p:nvSpPr>
            <p:cNvPr id="21" name="Freeform: Shape 20">
              <a:extLst>
                <a:ext uri="{FF2B5EF4-FFF2-40B4-BE49-F238E27FC236}">
                  <a16:creationId xmlns:a16="http://schemas.microsoft.com/office/drawing/2014/main" id="{318DDF45-08F0-46B6-A0B7-133735C94F47}"/>
                </a:ext>
              </a:extLst>
            </p:cNvPr>
            <p:cNvSpPr/>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75000"/>
                </a:schemeClr>
              </a:solidFill>
              <a:prstDash val="lgDash"/>
              <a:round/>
            </a:ln>
          </p:spPr>
          <p:txBody>
            <a:bodyPr rtlCol="0" anchor="ctr"/>
            <a:lstStyle/>
            <a:p>
              <a:endParaRPr lang="en-US"/>
            </a:p>
          </p:txBody>
        </p:sp>
        <p:sp>
          <p:nvSpPr>
            <p:cNvPr id="22" name="Freeform: Shape 21">
              <a:extLst>
                <a:ext uri="{FF2B5EF4-FFF2-40B4-BE49-F238E27FC236}">
                  <a16:creationId xmlns:a16="http://schemas.microsoft.com/office/drawing/2014/main" id="{B9D0CC0F-710D-43F4-BC86-763767420133}"/>
                </a:ext>
              </a:extLst>
            </p:cNvPr>
            <p:cNvSpPr/>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75000"/>
                </a:schemeClr>
              </a:solidFill>
              <a:prstDash val="lgDash"/>
              <a:round/>
            </a:ln>
          </p:spPr>
          <p:txBody>
            <a:bodyPr rtlCol="0" anchor="ctr"/>
            <a:lstStyle/>
            <a:p>
              <a:endParaRPr lang="en-US"/>
            </a:p>
          </p:txBody>
        </p:sp>
        <p:sp>
          <p:nvSpPr>
            <p:cNvPr id="23" name="Freeform: Shape 22">
              <a:extLst>
                <a:ext uri="{FF2B5EF4-FFF2-40B4-BE49-F238E27FC236}">
                  <a16:creationId xmlns:a16="http://schemas.microsoft.com/office/drawing/2014/main" id="{6FB36AB6-CB81-495A-8A33-C0BCE67D6F23}"/>
                </a:ext>
              </a:extLst>
            </p:cNvPr>
            <p:cNvSpPr/>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75000"/>
                </a:schemeClr>
              </a:solidFill>
              <a:prstDash val="lgDash"/>
              <a:round/>
            </a:ln>
          </p:spPr>
          <p:txBody>
            <a:bodyPr rtlCol="0" anchor="ctr"/>
            <a:lstStyle/>
            <a:p>
              <a:endParaRPr lang="en-US"/>
            </a:p>
          </p:txBody>
        </p:sp>
        <p:sp>
          <p:nvSpPr>
            <p:cNvPr id="24" name="Freeform: Shape 23">
              <a:extLst>
                <a:ext uri="{FF2B5EF4-FFF2-40B4-BE49-F238E27FC236}">
                  <a16:creationId xmlns:a16="http://schemas.microsoft.com/office/drawing/2014/main" id="{1993F7E6-ABF6-482D-BEA5-B4E607DDB433}"/>
                </a:ext>
              </a:extLst>
            </p:cNvPr>
            <p:cNvSpPr/>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75000"/>
                </a:schemeClr>
              </a:solidFill>
              <a:prstDash val="lgDash"/>
              <a:round/>
            </a:ln>
          </p:spPr>
          <p:txBody>
            <a:bodyPr rtlCol="0" anchor="ctr"/>
            <a:lstStyle/>
            <a:p>
              <a:endParaRPr lang="en-US"/>
            </a:p>
          </p:txBody>
        </p:sp>
        <p:sp>
          <p:nvSpPr>
            <p:cNvPr id="25" name="Freeform: Shape 24">
              <a:extLst>
                <a:ext uri="{FF2B5EF4-FFF2-40B4-BE49-F238E27FC236}">
                  <a16:creationId xmlns:a16="http://schemas.microsoft.com/office/drawing/2014/main" id="{DCA0B097-C21A-40B4-95E4-2FFA9697F824}"/>
                </a:ext>
              </a:extLst>
            </p:cNvPr>
            <p:cNvSpPr/>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75000"/>
                </a:schemeClr>
              </a:solidFill>
              <a:prstDash val="lgDash"/>
              <a:round/>
            </a:ln>
          </p:spPr>
          <p:txBody>
            <a:bodyPr rtlCol="0" anchor="ctr"/>
            <a:lstStyle/>
            <a:p>
              <a:endParaRPr lang="en-US"/>
            </a:p>
          </p:txBody>
        </p:sp>
        <p:sp>
          <p:nvSpPr>
            <p:cNvPr id="26" name="Freeform: Shape 25">
              <a:extLst>
                <a:ext uri="{FF2B5EF4-FFF2-40B4-BE49-F238E27FC236}">
                  <a16:creationId xmlns:a16="http://schemas.microsoft.com/office/drawing/2014/main" id="{AB2AF0F5-7EAA-4BAB-8DE2-D84E124170FA}"/>
                </a:ext>
              </a:extLst>
            </p:cNvPr>
            <p:cNvSpPr/>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75000"/>
                </a:schemeClr>
              </a:solidFill>
              <a:prstDash val="lgDash"/>
              <a:round/>
            </a:ln>
          </p:spPr>
          <p:txBody>
            <a:bodyPr rtlCol="0" anchor="ctr"/>
            <a:lstStyle/>
            <a:p>
              <a:endParaRPr lang="en-US"/>
            </a:p>
          </p:txBody>
        </p:sp>
      </p:grpSp>
      <p:sp>
        <p:nvSpPr>
          <p:cNvPr id="2" name="Title Placeholder 1">
            <a:extLst>
              <a:ext uri="{FF2B5EF4-FFF2-40B4-BE49-F238E27FC236}">
                <a16:creationId xmlns:a16="http://schemas.microsoft.com/office/drawing/2014/main" id="{B760C036-BBCE-4F9E-AD56-DD36D4407B2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E3A5D7EC-1E6A-473F-B5A4-18CDFB6CF95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9F9981C7-34D5-49A4-949D-715FD4BD8FE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lang="en-US" sz="900" kern="1200" cap="all" spc="200" smtClean="0">
                <a:solidFill>
                  <a:schemeClr val="accent1"/>
                </a:solidFill>
                <a:latin typeface="+mn-lt"/>
                <a:ea typeface="+mn-ea"/>
                <a:cs typeface="Segoe UI Semilight" panose="020B0402040204020203" pitchFamily="34" charset="0"/>
              </a:defRPr>
            </a:lvl1pPr>
          </a:lstStyle>
          <a:p>
            <a:fld id="{0DAF61AA-5A98-4049-A93E-477E5505141A}" type="datetimeFigureOut">
              <a:rPr lang="en-US" smtClean="0"/>
              <a:pPr/>
              <a:t>7/13/2021</a:t>
            </a:fld>
            <a:endParaRPr lang="en-US" dirty="0"/>
          </a:p>
        </p:txBody>
      </p:sp>
      <p:sp>
        <p:nvSpPr>
          <p:cNvPr id="5" name="Footer Placeholder 4">
            <a:extLst>
              <a:ext uri="{FF2B5EF4-FFF2-40B4-BE49-F238E27FC236}">
                <a16:creationId xmlns:a16="http://schemas.microsoft.com/office/drawing/2014/main" id="{FA85CE6E-733D-4C60-B40B-C7C10CB5AFB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lang="en-US" sz="900" kern="1200" cap="all" spc="200" dirty="0">
                <a:solidFill>
                  <a:schemeClr val="accent1"/>
                </a:solidFill>
                <a:latin typeface="+mn-lt"/>
                <a:ea typeface="+mn-ea"/>
                <a:cs typeface="Segoe UI Semilight" panose="020B0402040204020203" pitchFamily="34" charset="0"/>
              </a:defRPr>
            </a:lvl1pPr>
          </a:lstStyle>
          <a:p>
            <a:endParaRPr lang="en-US"/>
          </a:p>
        </p:txBody>
      </p:sp>
      <p:sp>
        <p:nvSpPr>
          <p:cNvPr id="6" name="Slide Number Placeholder 5">
            <a:extLst>
              <a:ext uri="{FF2B5EF4-FFF2-40B4-BE49-F238E27FC236}">
                <a16:creationId xmlns:a16="http://schemas.microsoft.com/office/drawing/2014/main" id="{92D80D8B-7909-4114-8EBA-C3086DC62B08}"/>
              </a:ext>
            </a:extLst>
          </p:cNvPr>
          <p:cNvSpPr>
            <a:spLocks noGrp="1"/>
          </p:cNvSpPr>
          <p:nvPr>
            <p:ph type="sldNum" sz="quarter" idx="4"/>
          </p:nvPr>
        </p:nvSpPr>
        <p:spPr>
          <a:xfrm>
            <a:off x="9906000" y="6356350"/>
            <a:ext cx="1447800" cy="365125"/>
          </a:xfrm>
          <a:prstGeom prst="rect">
            <a:avLst/>
          </a:prstGeom>
        </p:spPr>
        <p:txBody>
          <a:bodyPr vert="horz" lIns="91440" tIns="45720" rIns="91440" bIns="45720" rtlCol="0" anchor="ctr"/>
          <a:lstStyle>
            <a:lvl1pPr algn="r">
              <a:defRPr lang="en-US" sz="900" kern="1200" cap="all" spc="200" smtClean="0">
                <a:solidFill>
                  <a:schemeClr val="accent1"/>
                </a:solidFill>
                <a:latin typeface="+mn-lt"/>
                <a:ea typeface="+mn-ea"/>
                <a:cs typeface="Segoe UI Semilight" panose="020B0402040204020203" pitchFamily="34" charset="0"/>
              </a:defRPr>
            </a:lvl1pPr>
          </a:lstStyle>
          <a:p>
            <a:fld id="{73B850FF-6169-4056-8077-06FFA93A5366}" type="slidenum">
              <a:rPr lang="en-US" smtClean="0"/>
              <a:pPr/>
              <a:t>‹#›</a:t>
            </a:fld>
            <a:endParaRPr lang="en-US"/>
          </a:p>
        </p:txBody>
      </p:sp>
    </p:spTree>
    <p:extLst>
      <p:ext uri="{BB962C8B-B14F-4D97-AF65-F5344CB8AC3E}">
        <p14:creationId xmlns:p14="http://schemas.microsoft.com/office/powerpoint/2010/main" val="274867455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100000"/>
        </a:lnSpc>
        <a:spcBef>
          <a:spcPct val="0"/>
        </a:spcBef>
        <a:buNone/>
        <a:defRPr sz="4400" kern="1200">
          <a:solidFill>
            <a:schemeClr val="tx2"/>
          </a:solidFill>
          <a:latin typeface="+mj-lt"/>
          <a:ea typeface="+mj-ea"/>
          <a:cs typeface="+mj-cs"/>
        </a:defRPr>
      </a:lvl1pPr>
    </p:titleStyle>
    <p:bodyStyle>
      <a:lvl1pPr marL="228600" indent="-228600" algn="l" defTabSz="914400" rtl="0" eaLnBrk="1" latinLnBrk="0" hangingPunct="1">
        <a:lnSpc>
          <a:spcPct val="110000"/>
        </a:lnSpc>
        <a:spcBef>
          <a:spcPts val="1000"/>
        </a:spcBef>
        <a:buClr>
          <a:schemeClr val="accent5"/>
        </a:buClr>
        <a:buFont typeface="Avenir Next LT Pro" panose="020B05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p:nvSpPr>
        <p:spPr>
          <a:xfrm flipH="1">
            <a:off x="10871200" y="0"/>
            <a:ext cx="1320800" cy="6858000"/>
          </a:xfrm>
          <a:prstGeom prst="rect">
            <a:avLst/>
          </a:prstGeom>
          <a:blipFill>
            <a:blip r:embed="rId13">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10000" r="50000" b="-10000"/>
                </a:path>
                <a:tileRect/>
              </a:gradFill>
            </a:fillOverlay>
            <a:innerShdw blurRad="63500" dist="44450" dir="10800000">
              <a:srgbClr val="000000">
                <a:alpha val="45000"/>
              </a:srgbClr>
            </a:inn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3" name="Title Placeholder 2"/>
          <p:cNvSpPr>
            <a:spLocks noGrp="1"/>
          </p:cNvSpPr>
          <p:nvPr>
            <p:ph type="title"/>
          </p:nvPr>
        </p:nvSpPr>
        <p:spPr>
          <a:xfrm>
            <a:off x="609600" y="320040"/>
            <a:ext cx="9652000" cy="1143000"/>
          </a:xfrm>
          <a:prstGeom prst="rect">
            <a:avLst/>
          </a:prstGeom>
        </p:spPr>
        <p:txBody>
          <a:bodyPr vert="horz" lIns="45720" tIns="0" rIns="45720" bIns="0" anchor="b" anchorCtr="0">
            <a:normAutofit/>
          </a:bodyPr>
          <a:lstStyle/>
          <a:p>
            <a:r>
              <a:rPr kumimoji="0" lang="en-US"/>
              <a:t>Click to edit Master title style</a:t>
            </a:r>
          </a:p>
        </p:txBody>
      </p:sp>
      <p:sp>
        <p:nvSpPr>
          <p:cNvPr id="31" name="Text Placeholder 30"/>
          <p:cNvSpPr>
            <a:spLocks noGrp="1"/>
          </p:cNvSpPr>
          <p:nvPr>
            <p:ph type="body" idx="1"/>
          </p:nvPr>
        </p:nvSpPr>
        <p:spPr>
          <a:xfrm>
            <a:off x="609600" y="1609416"/>
            <a:ext cx="9652000" cy="4846320"/>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7" name="Date Placeholder 26"/>
          <p:cNvSpPr>
            <a:spLocks noGrp="1"/>
          </p:cNvSpPr>
          <p:nvPr>
            <p:ph type="dt" sz="half" idx="2"/>
          </p:nvPr>
        </p:nvSpPr>
        <p:spPr>
          <a:xfrm>
            <a:off x="5661248" y="6557946"/>
            <a:ext cx="2669952" cy="226902"/>
          </a:xfrm>
          <a:prstGeom prst="rect">
            <a:avLst/>
          </a:prstGeom>
        </p:spPr>
        <p:txBody>
          <a:bodyPr vert="horz" tIns="0" bIns="0" anchor="b"/>
          <a:lstStyle>
            <a:lvl1pPr algn="l" eaLnBrk="1" latinLnBrk="0" hangingPunct="1">
              <a:defRPr kumimoji="0" sz="1000">
                <a:solidFill>
                  <a:schemeClr val="tx2"/>
                </a:solidFill>
              </a:defRPr>
            </a:lvl1pPr>
            <a:extLst/>
          </a:lstStyle>
          <a:p>
            <a:fld id="{4B05778B-090D-4700-8A47-5EAED23E0DFD}" type="datetimeFigureOut">
              <a:rPr lang="en-US" smtClean="0"/>
              <a:t>7/13/2021</a:t>
            </a:fld>
            <a:endParaRPr lang="en-US"/>
          </a:p>
        </p:txBody>
      </p:sp>
      <p:sp>
        <p:nvSpPr>
          <p:cNvPr id="4" name="Footer Placeholder 3"/>
          <p:cNvSpPr>
            <a:spLocks noGrp="1"/>
          </p:cNvSpPr>
          <p:nvPr>
            <p:ph type="ftr" sz="quarter" idx="3"/>
          </p:nvPr>
        </p:nvSpPr>
        <p:spPr>
          <a:xfrm>
            <a:off x="609600" y="6557946"/>
            <a:ext cx="4876800" cy="228600"/>
          </a:xfrm>
          <a:prstGeom prst="rect">
            <a:avLst/>
          </a:prstGeom>
        </p:spPr>
        <p:txBody>
          <a:bodyPr vert="horz" tIns="0" bIns="0" anchor="b"/>
          <a:lstStyle>
            <a:lvl1pPr algn="r" eaLnBrk="1" latinLnBrk="0" hangingPunct="1">
              <a:defRPr kumimoji="0" sz="1000">
                <a:solidFill>
                  <a:schemeClr val="tx2"/>
                </a:solidFill>
              </a:defRPr>
            </a:lvl1pPr>
            <a:extLst/>
          </a:lstStyle>
          <a:p>
            <a:endParaRPr lang="en-US"/>
          </a:p>
        </p:txBody>
      </p:sp>
      <p:sp>
        <p:nvSpPr>
          <p:cNvPr id="16" name="Slide Number Placeholder 15"/>
          <p:cNvSpPr>
            <a:spLocks noGrp="1"/>
          </p:cNvSpPr>
          <p:nvPr>
            <p:ph type="sldNum" sz="quarter" idx="4"/>
          </p:nvPr>
        </p:nvSpPr>
        <p:spPr>
          <a:xfrm>
            <a:off x="8335264" y="6556248"/>
            <a:ext cx="784448" cy="228600"/>
          </a:xfrm>
          <a:prstGeom prst="rect">
            <a:avLst/>
          </a:prstGeom>
        </p:spPr>
        <p:txBody>
          <a:bodyPr vert="horz" lIns="0" tIns="0" rIns="0" bIns="0" anchor="b"/>
          <a:lstStyle>
            <a:lvl1pPr algn="r" eaLnBrk="1" latinLnBrk="0" hangingPunct="1">
              <a:defRPr kumimoji="0" sz="1100">
                <a:solidFill>
                  <a:schemeClr val="tx2"/>
                </a:solidFill>
              </a:defRPr>
            </a:lvl1pPr>
            <a:extLst/>
          </a:lstStyle>
          <a:p>
            <a:fld id="{46747E96-994A-4FAE-B5F6-5C0211CA270E}" type="slidenum">
              <a:rPr lang="en-US" smtClean="0"/>
              <a:t>‹#›</a:t>
            </a:fld>
            <a:endParaRPr lang="en-US"/>
          </a:p>
        </p:txBody>
      </p:sp>
    </p:spTree>
    <p:extLst>
      <p:ext uri="{BB962C8B-B14F-4D97-AF65-F5344CB8AC3E}">
        <p14:creationId xmlns:p14="http://schemas.microsoft.com/office/powerpoint/2010/main" val="2187226613"/>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rtl="0" eaLnBrk="1" latinLnBrk="0" hangingPunct="1">
        <a:spcBef>
          <a:spcPct val="0"/>
        </a:spcBef>
        <a:buNone/>
        <a:defRPr kumimoji="0" sz="3800" b="1" kern="1200" cap="all" baseline="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latin typeface="+mj-lt"/>
          <a:ea typeface="+mj-ea"/>
          <a:cs typeface="+mj-cs"/>
        </a:defRPr>
      </a:lvl1pPr>
      <a:extLst/>
    </p:titleStyle>
    <p:bodyStyle>
      <a:lvl1pPr marL="274320" indent="-274320" algn="l" rtl="0" eaLnBrk="1" latinLnBrk="0" hangingPunct="1">
        <a:spcBef>
          <a:spcPts val="600"/>
        </a:spcBef>
        <a:buClr>
          <a:schemeClr val="tx2"/>
        </a:buClr>
        <a:buSzPct val="73000"/>
        <a:buFont typeface="Wingdings 2"/>
        <a:buChar char=""/>
        <a:defRPr kumimoji="0" sz="2600" kern="1200" baseline="0">
          <a:solidFill>
            <a:schemeClr val="tx1"/>
          </a:solidFill>
          <a:latin typeface="+mn-lt"/>
          <a:ea typeface="+mn-ea"/>
          <a:cs typeface="+mn-cs"/>
        </a:defRPr>
      </a:lvl1pPr>
      <a:lvl2pPr marL="521208" indent="-228600" algn="l" rtl="0" eaLnBrk="1" latinLnBrk="0" hangingPunct="1">
        <a:spcBef>
          <a:spcPts val="500"/>
        </a:spcBef>
        <a:buClr>
          <a:schemeClr val="accent4"/>
        </a:buClr>
        <a:buSzPct val="80000"/>
        <a:buFont typeface="Wingdings 2"/>
        <a:buChar char=""/>
        <a:defRPr kumimoji="0" sz="2300" kern="1200">
          <a:solidFill>
            <a:schemeClr val="tx1">
              <a:tint val="85000"/>
            </a:schemeClr>
          </a:solidFill>
          <a:latin typeface="+mn-lt"/>
          <a:ea typeface="+mn-ea"/>
          <a:cs typeface="+mn-cs"/>
        </a:defRPr>
      </a:lvl2pPr>
      <a:lvl3pPr marL="758952" indent="-228600" algn="l" rtl="0" eaLnBrk="1" latinLnBrk="0" hangingPunct="1">
        <a:spcBef>
          <a:spcPts val="400"/>
        </a:spcBef>
        <a:buClr>
          <a:schemeClr val="accent4"/>
        </a:buClr>
        <a:buSzPct val="60000"/>
        <a:buFont typeface="Wingdings"/>
        <a:buChar char=""/>
        <a:defRPr kumimoji="0" sz="2000" kern="1200">
          <a:solidFill>
            <a:schemeClr val="tx1"/>
          </a:solidFill>
          <a:latin typeface="+mn-lt"/>
          <a:ea typeface="+mn-ea"/>
          <a:cs typeface="+mn-cs"/>
        </a:defRPr>
      </a:lvl3pPr>
      <a:lvl4pPr marL="1005840" indent="-228600" algn="l" rtl="0" eaLnBrk="1" latinLnBrk="0" hangingPunct="1">
        <a:spcBef>
          <a:spcPct val="20000"/>
        </a:spcBef>
        <a:buClr>
          <a:schemeClr val="accent4"/>
        </a:buClr>
        <a:buSzPct val="80000"/>
        <a:buFont typeface="Wingdings 2"/>
        <a:buChar char=""/>
        <a:defRPr kumimoji="0" sz="2000" kern="1200">
          <a:solidFill>
            <a:schemeClr val="tx1">
              <a:tint val="85000"/>
            </a:schemeClr>
          </a:solidFill>
          <a:latin typeface="+mn-lt"/>
          <a:ea typeface="+mn-ea"/>
          <a:cs typeface="+mn-cs"/>
        </a:defRPr>
      </a:lvl4pPr>
      <a:lvl5pPr marL="1280160" indent="-228600" algn="l" rtl="0" eaLnBrk="1" latinLnBrk="0" hangingPunct="1">
        <a:spcBef>
          <a:spcPts val="400"/>
        </a:spcBef>
        <a:buClr>
          <a:schemeClr val="accent4"/>
        </a:buClr>
        <a:buSzPct val="70000"/>
        <a:buFont typeface="Wingdings"/>
        <a:buChar char=""/>
        <a:defRPr kumimoji="0" sz="1800" kern="1200">
          <a:solidFill>
            <a:schemeClr val="tx1"/>
          </a:solidFill>
          <a:latin typeface="+mn-lt"/>
          <a:ea typeface="+mn-ea"/>
          <a:cs typeface="+mn-cs"/>
        </a:defRPr>
      </a:lvl5pPr>
      <a:lvl6pPr marL="1472184" indent="-182880" algn="l" rtl="0"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l" rtl="0"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l" rtl="0"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l" rtl="0"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6">
            <a:extLst>
              <a:ext uri="{FF2B5EF4-FFF2-40B4-BE49-F238E27FC236}">
                <a16:creationId xmlns:a16="http://schemas.microsoft.com/office/drawing/2014/main" id="{FB8F3AB3-EA47-4BFA-995C-DB9E66B3C168}"/>
              </a:ext>
            </a:extLst>
          </p:cNvPr>
          <p:cNvSpPr>
            <a:spLocks noChangeArrowheads="1"/>
          </p:cNvSpPr>
          <p:nvPr/>
        </p:nvSpPr>
        <p:spPr bwMode="white">
          <a:xfrm>
            <a:off x="0" y="6705600"/>
            <a:ext cx="12192000" cy="152400"/>
          </a:xfrm>
          <a:prstGeom prst="rect">
            <a:avLst/>
          </a:prstGeom>
          <a:solidFill>
            <a:srgbClr val="FFFFFF"/>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sz="1800"/>
          </a:p>
        </p:txBody>
      </p:sp>
      <p:sp>
        <p:nvSpPr>
          <p:cNvPr id="1027" name="Rectangle 15">
            <a:extLst>
              <a:ext uri="{FF2B5EF4-FFF2-40B4-BE49-F238E27FC236}">
                <a16:creationId xmlns:a16="http://schemas.microsoft.com/office/drawing/2014/main" id="{E94C8393-6D35-474A-A9A8-0A15AA461B11}"/>
              </a:ext>
            </a:extLst>
          </p:cNvPr>
          <p:cNvSpPr>
            <a:spLocks noChangeArrowheads="1"/>
          </p:cNvSpPr>
          <p:nvPr/>
        </p:nvSpPr>
        <p:spPr bwMode="white">
          <a:xfrm>
            <a:off x="0" y="1"/>
            <a:ext cx="12192000" cy="1393825"/>
          </a:xfrm>
          <a:prstGeom prst="rect">
            <a:avLst/>
          </a:prstGeom>
          <a:solidFill>
            <a:srgbClr val="FFFFFF"/>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sz="1800"/>
          </a:p>
        </p:txBody>
      </p:sp>
      <p:sp>
        <p:nvSpPr>
          <p:cNvPr id="1028" name="Rectangle 17">
            <a:extLst>
              <a:ext uri="{FF2B5EF4-FFF2-40B4-BE49-F238E27FC236}">
                <a16:creationId xmlns:a16="http://schemas.microsoft.com/office/drawing/2014/main" id="{55F37028-9ABF-47BD-B8DA-C3A2FBEA8E41}"/>
              </a:ext>
            </a:extLst>
          </p:cNvPr>
          <p:cNvSpPr>
            <a:spLocks noChangeArrowheads="1"/>
          </p:cNvSpPr>
          <p:nvPr/>
        </p:nvSpPr>
        <p:spPr bwMode="white">
          <a:xfrm>
            <a:off x="0" y="0"/>
            <a:ext cx="203200" cy="6858000"/>
          </a:xfrm>
          <a:prstGeom prst="rect">
            <a:avLst/>
          </a:prstGeom>
          <a:solidFill>
            <a:srgbClr val="FFFFFF"/>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sz="1800"/>
          </a:p>
        </p:txBody>
      </p:sp>
      <p:sp>
        <p:nvSpPr>
          <p:cNvPr id="1029" name="Rectangle 18">
            <a:extLst>
              <a:ext uri="{FF2B5EF4-FFF2-40B4-BE49-F238E27FC236}">
                <a16:creationId xmlns:a16="http://schemas.microsoft.com/office/drawing/2014/main" id="{EBC73CF9-26E1-4F17-827B-23DA937390A3}"/>
              </a:ext>
            </a:extLst>
          </p:cNvPr>
          <p:cNvSpPr>
            <a:spLocks noChangeArrowheads="1"/>
          </p:cNvSpPr>
          <p:nvPr/>
        </p:nvSpPr>
        <p:spPr bwMode="white">
          <a:xfrm>
            <a:off x="11988800" y="0"/>
            <a:ext cx="203200" cy="6858000"/>
          </a:xfrm>
          <a:prstGeom prst="rect">
            <a:avLst/>
          </a:prstGeom>
          <a:solidFill>
            <a:srgbClr val="FFFFFF"/>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sz="1800"/>
          </a:p>
        </p:txBody>
      </p:sp>
      <p:sp>
        <p:nvSpPr>
          <p:cNvPr id="9" name="Rectangle 8">
            <a:extLst>
              <a:ext uri="{FF2B5EF4-FFF2-40B4-BE49-F238E27FC236}">
                <a16:creationId xmlns:a16="http://schemas.microsoft.com/office/drawing/2014/main" id="{F5E0E0EC-8C3A-4B5F-9116-241BA7ED28B2}"/>
              </a:ext>
            </a:extLst>
          </p:cNvPr>
          <p:cNvSpPr>
            <a:spLocks noChangeArrowheads="1"/>
          </p:cNvSpPr>
          <p:nvPr/>
        </p:nvSpPr>
        <p:spPr bwMode="auto">
          <a:xfrm>
            <a:off x="198967" y="6388101"/>
            <a:ext cx="11777133" cy="309563"/>
          </a:xfrm>
          <a:prstGeom prst="rect">
            <a:avLst/>
          </a:prstGeom>
          <a:solidFill>
            <a:schemeClr val="accent3"/>
          </a:solidFill>
          <a:ln w="9525" cap="flat" cmpd="sng" algn="ctr">
            <a:noFill/>
            <a:prstDash val="solid"/>
            <a:miter lim="800000"/>
            <a:headEnd type="none" w="med" len="med"/>
            <a:tailEnd type="none" w="med" len="med"/>
          </a:ln>
          <a:effectLst/>
        </p:spPr>
        <p:txBody>
          <a:bodyPr wrap="none" anchor="ctr"/>
          <a:lstStyle/>
          <a:p>
            <a:pPr>
              <a:defRPr/>
            </a:pPr>
            <a:endParaRPr lang="en-US" sz="1800">
              <a:latin typeface="Arial" charset="0"/>
            </a:endParaRPr>
          </a:p>
        </p:txBody>
      </p:sp>
      <p:sp>
        <p:nvSpPr>
          <p:cNvPr id="14" name="Date Placeholder 13">
            <a:extLst>
              <a:ext uri="{FF2B5EF4-FFF2-40B4-BE49-F238E27FC236}">
                <a16:creationId xmlns:a16="http://schemas.microsoft.com/office/drawing/2014/main" id="{055E6B46-2DC0-42EB-92D9-103D25678BB7}"/>
              </a:ext>
            </a:extLst>
          </p:cNvPr>
          <p:cNvSpPr>
            <a:spLocks noGrp="1"/>
          </p:cNvSpPr>
          <p:nvPr>
            <p:ph type="dt" sz="half" idx="2"/>
          </p:nvPr>
        </p:nvSpPr>
        <p:spPr>
          <a:xfrm>
            <a:off x="7721601" y="6405564"/>
            <a:ext cx="4059767" cy="365125"/>
          </a:xfrm>
          <a:prstGeom prst="rect">
            <a:avLst/>
          </a:prstGeom>
        </p:spPr>
        <p:txBody>
          <a:bodyPr vert="horz"/>
          <a:lstStyle>
            <a:lvl1pPr algn="r" eaLnBrk="1" latinLnBrk="0" hangingPunct="1">
              <a:defRPr kumimoji="0" sz="1400">
                <a:solidFill>
                  <a:srgbClr val="FFFFFF"/>
                </a:solidFill>
                <a:latin typeface="Arial" charset="0"/>
              </a:defRPr>
            </a:lvl1pPr>
          </a:lstStyle>
          <a:p>
            <a:pPr>
              <a:defRPr/>
            </a:pPr>
            <a:endParaRPr lang="en-US"/>
          </a:p>
        </p:txBody>
      </p:sp>
      <p:sp>
        <p:nvSpPr>
          <p:cNvPr id="3" name="Footer Placeholder 2">
            <a:extLst>
              <a:ext uri="{FF2B5EF4-FFF2-40B4-BE49-F238E27FC236}">
                <a16:creationId xmlns:a16="http://schemas.microsoft.com/office/drawing/2014/main" id="{9499D45C-9DC4-4768-B125-92BA4F66B542}"/>
              </a:ext>
            </a:extLst>
          </p:cNvPr>
          <p:cNvSpPr>
            <a:spLocks noGrp="1"/>
          </p:cNvSpPr>
          <p:nvPr>
            <p:ph type="ftr" sz="quarter" idx="3"/>
          </p:nvPr>
        </p:nvSpPr>
        <p:spPr>
          <a:xfrm>
            <a:off x="406400" y="6410326"/>
            <a:ext cx="4775200" cy="366713"/>
          </a:xfrm>
          <a:prstGeom prst="rect">
            <a:avLst/>
          </a:prstGeom>
        </p:spPr>
        <p:txBody>
          <a:bodyPr vert="horz"/>
          <a:lstStyle>
            <a:lvl1pPr algn="l" eaLnBrk="1" latinLnBrk="0" hangingPunct="1">
              <a:defRPr kumimoji="0" sz="1200" smtClean="0">
                <a:solidFill>
                  <a:srgbClr val="FFFFFF"/>
                </a:solidFill>
                <a:latin typeface="Arial" charset="0"/>
              </a:defRPr>
            </a:lvl1pPr>
          </a:lstStyle>
          <a:p>
            <a:pPr>
              <a:defRPr/>
            </a:pPr>
            <a:r>
              <a:rPr lang="en-US"/>
              <a:t>priyonodwinugroho@ymail.com</a:t>
            </a:r>
          </a:p>
        </p:txBody>
      </p:sp>
      <p:sp>
        <p:nvSpPr>
          <p:cNvPr id="8" name="Rectangle 7">
            <a:extLst>
              <a:ext uri="{FF2B5EF4-FFF2-40B4-BE49-F238E27FC236}">
                <a16:creationId xmlns:a16="http://schemas.microsoft.com/office/drawing/2014/main" id="{0B75616C-FB38-4856-8515-585481940D77}"/>
              </a:ext>
            </a:extLst>
          </p:cNvPr>
          <p:cNvSpPr>
            <a:spLocks noChangeArrowheads="1"/>
          </p:cNvSpPr>
          <p:nvPr/>
        </p:nvSpPr>
        <p:spPr bwMode="auto">
          <a:xfrm>
            <a:off x="203200" y="155575"/>
            <a:ext cx="11777133" cy="6546850"/>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wrap="none" anchor="ctr"/>
          <a:lstStyle/>
          <a:p>
            <a:pPr>
              <a:defRPr/>
            </a:pPr>
            <a:endParaRPr lang="en-US" sz="1800" dirty="0">
              <a:latin typeface="Arial" charset="0"/>
            </a:endParaRPr>
          </a:p>
        </p:txBody>
      </p:sp>
      <p:sp>
        <p:nvSpPr>
          <p:cNvPr id="10" name="Straight Connector 9">
            <a:extLst>
              <a:ext uri="{FF2B5EF4-FFF2-40B4-BE49-F238E27FC236}">
                <a16:creationId xmlns:a16="http://schemas.microsoft.com/office/drawing/2014/main" id="{A992A7ED-1BBA-43F2-9024-F274A4B20DE6}"/>
              </a:ext>
            </a:extLst>
          </p:cNvPr>
          <p:cNvSpPr>
            <a:spLocks noChangeShapeType="1"/>
          </p:cNvSpPr>
          <p:nvPr/>
        </p:nvSpPr>
        <p:spPr bwMode="auto">
          <a:xfrm>
            <a:off x="203200" y="1276350"/>
            <a:ext cx="11777133" cy="0"/>
          </a:xfrm>
          <a:prstGeom prst="line">
            <a:avLst/>
          </a:prstGeom>
          <a:noFill/>
          <a:ln w="9525" cap="flat" cmpd="sng" algn="ctr">
            <a:solidFill>
              <a:schemeClr val="accent3">
                <a:shade val="75000"/>
              </a:schemeClr>
            </a:solidFill>
            <a:prstDash val="sysDash"/>
            <a:round/>
            <a:headEnd type="none" w="med" len="med"/>
            <a:tailEnd type="none" w="med" len="med"/>
          </a:ln>
          <a:effectLst/>
        </p:spPr>
        <p:txBody>
          <a:bodyPr wrap="none" anchor="ctr"/>
          <a:lstStyle/>
          <a:p>
            <a:pPr>
              <a:defRPr/>
            </a:pPr>
            <a:endParaRPr lang="en-US" sz="1800">
              <a:latin typeface="Arial" charset="0"/>
            </a:endParaRPr>
          </a:p>
        </p:txBody>
      </p:sp>
      <p:sp>
        <p:nvSpPr>
          <p:cNvPr id="12" name="Oval 11">
            <a:extLst>
              <a:ext uri="{FF2B5EF4-FFF2-40B4-BE49-F238E27FC236}">
                <a16:creationId xmlns:a16="http://schemas.microsoft.com/office/drawing/2014/main" id="{BAC669DB-C85E-484A-9A58-E8D3AB936E3A}"/>
              </a:ext>
            </a:extLst>
          </p:cNvPr>
          <p:cNvSpPr/>
          <p:nvPr/>
        </p:nvSpPr>
        <p:spPr>
          <a:xfrm>
            <a:off x="5689600" y="955675"/>
            <a:ext cx="8128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sz="1800"/>
          </a:p>
        </p:txBody>
      </p:sp>
      <p:sp>
        <p:nvSpPr>
          <p:cNvPr id="15" name="Oval 14">
            <a:extLst>
              <a:ext uri="{FF2B5EF4-FFF2-40B4-BE49-F238E27FC236}">
                <a16:creationId xmlns:a16="http://schemas.microsoft.com/office/drawing/2014/main" id="{58877646-60EA-4631-BCF1-EBE169B56735}"/>
              </a:ext>
            </a:extLst>
          </p:cNvPr>
          <p:cNvSpPr/>
          <p:nvPr/>
        </p:nvSpPr>
        <p:spPr>
          <a:xfrm>
            <a:off x="5816600" y="1050925"/>
            <a:ext cx="558800" cy="420688"/>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sz="1800"/>
          </a:p>
        </p:txBody>
      </p:sp>
      <p:sp>
        <p:nvSpPr>
          <p:cNvPr id="23" name="Slide Number Placeholder 22">
            <a:extLst>
              <a:ext uri="{FF2B5EF4-FFF2-40B4-BE49-F238E27FC236}">
                <a16:creationId xmlns:a16="http://schemas.microsoft.com/office/drawing/2014/main" id="{0529DE10-3F7B-434A-913E-66A8F94C5D55}"/>
              </a:ext>
            </a:extLst>
          </p:cNvPr>
          <p:cNvSpPr>
            <a:spLocks noGrp="1"/>
          </p:cNvSpPr>
          <p:nvPr>
            <p:ph type="sldNum" sz="quarter" idx="4"/>
          </p:nvPr>
        </p:nvSpPr>
        <p:spPr>
          <a:xfrm>
            <a:off x="5791200" y="1039814"/>
            <a:ext cx="609600" cy="441325"/>
          </a:xfrm>
          <a:prstGeom prst="rect">
            <a:avLst/>
          </a:prstGeom>
        </p:spPr>
        <p:txBody>
          <a:bodyPr vert="horz" wrap="square" lIns="45720" tIns="45720" rIns="45720" bIns="45720" numCol="1" anchor="ctr" anchorCtr="0" compatLnSpc="1">
            <a:prstTxWarp prst="textNoShape">
              <a:avLst/>
            </a:prstTxWarp>
            <a:normAutofit/>
          </a:bodyPr>
          <a:lstStyle>
            <a:lvl1pPr algn="ctr">
              <a:defRPr sz="1600">
                <a:solidFill>
                  <a:srgbClr val="7B9899"/>
                </a:solidFill>
              </a:defRPr>
            </a:lvl1pPr>
          </a:lstStyle>
          <a:p>
            <a:fld id="{3E848640-35FC-4476-8D1B-F5337E09DD9A}" type="slidenum">
              <a:rPr lang="en-US" altLang="en-US"/>
              <a:pPr/>
              <a:t>‹#›</a:t>
            </a:fld>
            <a:endParaRPr lang="en-US" altLang="en-US"/>
          </a:p>
        </p:txBody>
      </p:sp>
      <p:sp>
        <p:nvSpPr>
          <p:cNvPr id="1038" name="Title Placeholder 21">
            <a:extLst>
              <a:ext uri="{FF2B5EF4-FFF2-40B4-BE49-F238E27FC236}">
                <a16:creationId xmlns:a16="http://schemas.microsoft.com/office/drawing/2014/main" id="{8AD181F9-1AA7-4B85-8173-D04DC370B4E1}"/>
              </a:ext>
            </a:extLst>
          </p:cNvPr>
          <p:cNvSpPr>
            <a:spLocks noGrp="1"/>
          </p:cNvSpPr>
          <p:nvPr>
            <p:ph type="title"/>
          </p:nvPr>
        </p:nvSpPr>
        <p:spPr bwMode="auto">
          <a:xfrm>
            <a:off x="402167" y="228601"/>
            <a:ext cx="11379200" cy="758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en-US"/>
              <a:t>Click to edit Master title style</a:t>
            </a:r>
          </a:p>
        </p:txBody>
      </p:sp>
      <p:sp>
        <p:nvSpPr>
          <p:cNvPr id="1039" name="Text Placeholder 12">
            <a:extLst>
              <a:ext uri="{FF2B5EF4-FFF2-40B4-BE49-F238E27FC236}">
                <a16:creationId xmlns:a16="http://schemas.microsoft.com/office/drawing/2014/main" id="{1B23FC07-DCDD-42EA-BB6B-3623C88F779D}"/>
              </a:ext>
            </a:extLst>
          </p:cNvPr>
          <p:cNvSpPr>
            <a:spLocks noGrp="1"/>
          </p:cNvSpPr>
          <p:nvPr>
            <p:ph type="body" idx="1"/>
          </p:nvPr>
        </p:nvSpPr>
        <p:spPr bwMode="auto">
          <a:xfrm>
            <a:off x="402167" y="1524000"/>
            <a:ext cx="11379200" cy="4598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Tree>
    <p:extLst>
      <p:ext uri="{BB962C8B-B14F-4D97-AF65-F5344CB8AC3E}">
        <p14:creationId xmlns:p14="http://schemas.microsoft.com/office/powerpoint/2010/main" val="324979731"/>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sldNum="0" hdr="0" dt="0"/>
  <p:txStyles>
    <p:titleStyle>
      <a:lvl1pPr algn="ctr" rtl="0" fontAlgn="base">
        <a:spcBef>
          <a:spcPct val="0"/>
        </a:spcBef>
        <a:spcAft>
          <a:spcPct val="0"/>
        </a:spcAft>
        <a:defRPr sz="3300" kern="1200">
          <a:solidFill>
            <a:srgbClr val="7B9899"/>
          </a:solidFill>
          <a:latin typeface="+mj-lt"/>
          <a:ea typeface="+mj-ea"/>
          <a:cs typeface="+mj-cs"/>
        </a:defRPr>
      </a:lvl1pPr>
      <a:lvl2pPr algn="ctr" rtl="0" fontAlgn="base">
        <a:spcBef>
          <a:spcPct val="0"/>
        </a:spcBef>
        <a:spcAft>
          <a:spcPct val="0"/>
        </a:spcAft>
        <a:defRPr sz="3300">
          <a:solidFill>
            <a:srgbClr val="7B9899"/>
          </a:solidFill>
          <a:latin typeface="Georgia" panose="02040502050405020303" pitchFamily="18" charset="0"/>
        </a:defRPr>
      </a:lvl2pPr>
      <a:lvl3pPr algn="ctr" rtl="0" fontAlgn="base">
        <a:spcBef>
          <a:spcPct val="0"/>
        </a:spcBef>
        <a:spcAft>
          <a:spcPct val="0"/>
        </a:spcAft>
        <a:defRPr sz="3300">
          <a:solidFill>
            <a:srgbClr val="7B9899"/>
          </a:solidFill>
          <a:latin typeface="Georgia" panose="02040502050405020303" pitchFamily="18" charset="0"/>
        </a:defRPr>
      </a:lvl3pPr>
      <a:lvl4pPr algn="ctr" rtl="0" fontAlgn="base">
        <a:spcBef>
          <a:spcPct val="0"/>
        </a:spcBef>
        <a:spcAft>
          <a:spcPct val="0"/>
        </a:spcAft>
        <a:defRPr sz="3300">
          <a:solidFill>
            <a:srgbClr val="7B9899"/>
          </a:solidFill>
          <a:latin typeface="Georgia" panose="02040502050405020303" pitchFamily="18" charset="0"/>
        </a:defRPr>
      </a:lvl4pPr>
      <a:lvl5pPr algn="ctr" rtl="0" fontAlgn="base">
        <a:spcBef>
          <a:spcPct val="0"/>
        </a:spcBef>
        <a:spcAft>
          <a:spcPct val="0"/>
        </a:spcAft>
        <a:defRPr sz="3300">
          <a:solidFill>
            <a:srgbClr val="7B9899"/>
          </a:solidFill>
          <a:latin typeface="Georgia" panose="02040502050405020303" pitchFamily="18" charset="0"/>
        </a:defRPr>
      </a:lvl5pPr>
      <a:lvl6pPr marL="457200" algn="ctr" rtl="0" fontAlgn="base">
        <a:spcBef>
          <a:spcPct val="0"/>
        </a:spcBef>
        <a:spcAft>
          <a:spcPct val="0"/>
        </a:spcAft>
        <a:defRPr sz="3300">
          <a:solidFill>
            <a:srgbClr val="7B9899"/>
          </a:solidFill>
          <a:latin typeface="Georgia" panose="02040502050405020303" pitchFamily="18" charset="0"/>
        </a:defRPr>
      </a:lvl6pPr>
      <a:lvl7pPr marL="914400" algn="ctr" rtl="0" fontAlgn="base">
        <a:spcBef>
          <a:spcPct val="0"/>
        </a:spcBef>
        <a:spcAft>
          <a:spcPct val="0"/>
        </a:spcAft>
        <a:defRPr sz="3300">
          <a:solidFill>
            <a:srgbClr val="7B9899"/>
          </a:solidFill>
          <a:latin typeface="Georgia" panose="02040502050405020303" pitchFamily="18" charset="0"/>
        </a:defRPr>
      </a:lvl7pPr>
      <a:lvl8pPr marL="1371600" algn="ctr" rtl="0" fontAlgn="base">
        <a:spcBef>
          <a:spcPct val="0"/>
        </a:spcBef>
        <a:spcAft>
          <a:spcPct val="0"/>
        </a:spcAft>
        <a:defRPr sz="3300">
          <a:solidFill>
            <a:srgbClr val="7B9899"/>
          </a:solidFill>
          <a:latin typeface="Georgia" panose="02040502050405020303" pitchFamily="18" charset="0"/>
        </a:defRPr>
      </a:lvl8pPr>
      <a:lvl9pPr marL="1828800" algn="ctr" rtl="0" fontAlgn="base">
        <a:spcBef>
          <a:spcPct val="0"/>
        </a:spcBef>
        <a:spcAft>
          <a:spcPct val="0"/>
        </a:spcAft>
        <a:defRPr sz="3300">
          <a:solidFill>
            <a:srgbClr val="7B9899"/>
          </a:solidFill>
          <a:latin typeface="Georgia" panose="02040502050405020303" pitchFamily="18" charset="0"/>
        </a:defRPr>
      </a:lvl9pPr>
    </p:titleStyle>
    <p:bodyStyle>
      <a:lvl1pPr marL="273050" indent="-273050" algn="l" rtl="0" fontAlgn="base">
        <a:spcBef>
          <a:spcPct val="20000"/>
        </a:spcBef>
        <a:spcAft>
          <a:spcPct val="0"/>
        </a:spcAft>
        <a:buClr>
          <a:schemeClr val="accent1"/>
        </a:buClr>
        <a:buSzPct val="85000"/>
        <a:buFont typeface="Wingdings 2" panose="05020102010507070707" pitchFamily="18" charset="2"/>
        <a:buChar char=""/>
        <a:defRPr sz="2700" kern="1200">
          <a:solidFill>
            <a:schemeClr val="tx1"/>
          </a:solidFill>
          <a:latin typeface="+mn-lt"/>
          <a:ea typeface="+mn-ea"/>
          <a:cs typeface="+mn-cs"/>
        </a:defRPr>
      </a:lvl1pPr>
      <a:lvl2pPr marL="547688" indent="-273050" algn="l" rtl="0" fontAlgn="base">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fontAlgn="base">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6963" indent="-228600" algn="l" rtl="0" fontAlgn="base">
        <a:spcBef>
          <a:spcPct val="20000"/>
        </a:spcBef>
        <a:spcAft>
          <a:spcPct val="0"/>
        </a:spcAft>
        <a:buClr>
          <a:srgbClr val="8C7B70"/>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fontAlgn="base">
        <a:spcBef>
          <a:spcPct val="20000"/>
        </a:spcBef>
        <a:spcAft>
          <a:spcPct val="0"/>
        </a:spcAft>
        <a:buClr>
          <a:srgbClr val="8FB08C"/>
        </a:buClr>
        <a:buChar char="•"/>
        <a:defRPr kern="1200">
          <a:solidFill>
            <a:schemeClr val="tx1"/>
          </a:solidFill>
          <a:latin typeface="+mn-lt"/>
          <a:ea typeface="+mn-ea"/>
          <a:cs typeface="+mn-cs"/>
        </a:defRPr>
      </a:lvl5pPr>
      <a:lvl6pPr marL="1645920" indent="-182880" algn="l" rtl="0" eaLnBrk="1" latinLnBrk="0" hangingPunct="1">
        <a:spcBef>
          <a:spcPct val="20000"/>
        </a:spcBef>
        <a:buClr>
          <a:schemeClr val="accent6"/>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1">
            <a:shade val="75000"/>
          </a:schemeClr>
        </a:buClr>
        <a:buSzPct val="90000"/>
        <a:buChar char="•"/>
        <a:defRPr kumimoji="0" sz="1600" kern="1200" baseline="0">
          <a:solidFill>
            <a:schemeClr val="tx1"/>
          </a:solidFill>
          <a:latin typeface="+mn-lt"/>
          <a:ea typeface="+mn-ea"/>
          <a:cs typeface="+mn-cs"/>
        </a:defRPr>
      </a:lvl7pPr>
      <a:lvl8pPr marL="2103120" indent="-182880" algn="l" rtl="0" eaLnBrk="1" latinLnBrk="0" hangingPunct="1">
        <a:spcBef>
          <a:spcPct val="20000"/>
        </a:spcBef>
        <a:buClr>
          <a:schemeClr val="accent4">
            <a:shade val="75000"/>
          </a:schemeClr>
        </a:buClr>
        <a:buChar char="•"/>
        <a:defRPr kumimoji="0" sz="1600" kern="1200">
          <a:solidFill>
            <a:schemeClr val="tx1"/>
          </a:solidFill>
          <a:latin typeface="+mn-lt"/>
          <a:ea typeface="+mn-ea"/>
          <a:cs typeface="+mn-cs"/>
        </a:defRPr>
      </a:lvl8pPr>
      <a:lvl9pPr marL="2377440" indent="-182880" algn="l" rtl="0" eaLnBrk="1" latinLnBrk="0" hangingPunct="1">
        <a:spcBef>
          <a:spcPct val="20000"/>
        </a:spcBef>
        <a:buClr>
          <a:schemeClr val="accent2">
            <a:shade val="75000"/>
          </a:schemeClr>
        </a:buClr>
        <a:buSzPct val="90000"/>
        <a:buChar char="•"/>
        <a:defRPr kumimoji="0" sz="1400" kern="1200" cap="all"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0B1C785E-D615-4472-A9B0-E9C87080CAB9}"/>
              </a:ext>
            </a:extLst>
          </p:cNvPr>
          <p:cNvSpPr>
            <a:spLocks noGrp="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Text Placeholder 2">
            <a:extLst>
              <a:ext uri="{FF2B5EF4-FFF2-40B4-BE49-F238E27FC236}">
                <a16:creationId xmlns:a16="http://schemas.microsoft.com/office/drawing/2014/main" id="{7FEFBB1F-8977-47AD-BA1E-D9E68FF06071}"/>
              </a:ext>
            </a:extLst>
          </p:cNvPr>
          <p:cNvSpPr>
            <a:spLocks noGrp="1"/>
          </p:cNvSpPr>
          <p:nvPr>
            <p:ph type="body" idx="1"/>
          </p:nvPr>
        </p:nvSpPr>
        <p:spPr bwMode="auto">
          <a:xfrm>
            <a:off x="624417" y="1700213"/>
            <a:ext cx="10972800"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a:extLst>
              <a:ext uri="{FF2B5EF4-FFF2-40B4-BE49-F238E27FC236}">
                <a16:creationId xmlns:a16="http://schemas.microsoft.com/office/drawing/2014/main" id="{CF94C84E-B0CB-4DF0-AE0D-2F443D752935}"/>
              </a:ext>
            </a:extLst>
          </p:cNvPr>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cs typeface="+mn-cs"/>
              </a:defRPr>
            </a:lvl1pPr>
          </a:lstStyle>
          <a:p>
            <a:pPr>
              <a:defRPr/>
            </a:pPr>
            <a:fld id="{D0D78415-C77D-44BE-85CE-C7FA7F43C8B4}" type="datetimeFigureOut">
              <a:rPr lang="en-US"/>
              <a:pPr>
                <a:defRPr/>
              </a:pPr>
              <a:t>7/13/2021</a:t>
            </a:fld>
            <a:endParaRPr lang="en-US"/>
          </a:p>
        </p:txBody>
      </p:sp>
      <p:sp>
        <p:nvSpPr>
          <p:cNvPr id="5" name="Footer Placeholder 4">
            <a:extLst>
              <a:ext uri="{FF2B5EF4-FFF2-40B4-BE49-F238E27FC236}">
                <a16:creationId xmlns:a16="http://schemas.microsoft.com/office/drawing/2014/main" id="{9728EAAB-6893-4F87-9AEB-E144B305C3D1}"/>
              </a:ext>
            </a:extLst>
          </p:cNvPr>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a:extLst>
              <a:ext uri="{FF2B5EF4-FFF2-40B4-BE49-F238E27FC236}">
                <a16:creationId xmlns:a16="http://schemas.microsoft.com/office/drawing/2014/main" id="{47FF853A-5253-4A05-BB4C-AEC0BB644F7A}"/>
              </a:ext>
            </a:extLst>
          </p:cNvPr>
          <p:cNvSpPr>
            <a:spLocks noGrp="1"/>
          </p:cNvSpPr>
          <p:nvPr>
            <p:ph type="sldNum" sz="quarter" idx="4"/>
          </p:nvPr>
        </p:nvSpPr>
        <p:spPr>
          <a:xfrm>
            <a:off x="8737600" y="6356351"/>
            <a:ext cx="28448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a:solidFill>
                  <a:srgbClr val="898989"/>
                </a:solidFill>
                <a:latin typeface="Calibri" panose="020F0502020204030204" pitchFamily="34" charset="0"/>
              </a:defRPr>
            </a:lvl1pPr>
          </a:lstStyle>
          <a:p>
            <a:fld id="{94932F1B-3910-48FA-9D58-E6C98A0E5628}" type="slidenum">
              <a:rPr lang="en-US" altLang="en-US"/>
              <a:pPr/>
              <a:t>‹#›</a:t>
            </a:fld>
            <a:endParaRPr lang="en-US" altLang="en-US"/>
          </a:p>
        </p:txBody>
      </p:sp>
    </p:spTree>
    <p:extLst>
      <p:ext uri="{BB962C8B-B14F-4D97-AF65-F5344CB8AC3E}">
        <p14:creationId xmlns:p14="http://schemas.microsoft.com/office/powerpoint/2010/main" val="1678594582"/>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 id="2147483712" r:id="rId16"/>
    <p:sldLayoutId id="2147483713" r:id="rId17"/>
    <p:sldLayoutId id="2147483714" r:id="rId18"/>
    <p:sldLayoutId id="2147483715" r:id="rId19"/>
    <p:sldLayoutId id="2147483716" r:id="rId20"/>
    <p:sldLayoutId id="2147483717" r:id="rId21"/>
    <p:sldLayoutId id="2147483718" r:id="rId22"/>
    <p:sldLayoutId id="2147483719" r:id="rId23"/>
    <p:sldLayoutId id="2147483720" r:id="rId24"/>
    <p:sldLayoutId id="2147483721" r:id="rId25"/>
    <p:sldLayoutId id="2147483722" r:id="rId26"/>
    <p:sldLayoutId id="2147483723" r:id="rId27"/>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2.xml"/><Relationship Id="rId5" Type="http://schemas.openxmlformats.org/officeDocument/2006/relationships/image" Target="../media/image26.jpeg"/><Relationship Id="rId4" Type="http://schemas.openxmlformats.org/officeDocument/2006/relationships/image" Target="../media/image25.jpeg"/></Relationships>
</file>

<file path=ppt/slides/_rels/slide15.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2.xml"/><Relationship Id="rId6" Type="http://schemas.openxmlformats.org/officeDocument/2006/relationships/image" Target="../media/image26.jpeg"/><Relationship Id="rId5" Type="http://schemas.openxmlformats.org/officeDocument/2006/relationships/image" Target="../media/image25.jpeg"/><Relationship Id="rId4" Type="http://schemas.openxmlformats.org/officeDocument/2006/relationships/image" Target="../media/image24.jpeg"/></Relationships>
</file>

<file path=ppt/slides/_rels/slide16.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2.xml"/><Relationship Id="rId6" Type="http://schemas.openxmlformats.org/officeDocument/2006/relationships/image" Target="../media/image26.jpeg"/><Relationship Id="rId5" Type="http://schemas.openxmlformats.org/officeDocument/2006/relationships/image" Target="../media/image25.jpeg"/><Relationship Id="rId4" Type="http://schemas.openxmlformats.org/officeDocument/2006/relationships/image" Target="../media/image24.jpe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6.jpeg"/><Relationship Id="rId5" Type="http://schemas.openxmlformats.org/officeDocument/2006/relationships/image" Target="../media/image25.jpeg"/><Relationship Id="rId4" Type="http://schemas.openxmlformats.org/officeDocument/2006/relationships/image" Target="../media/image24.jpeg"/></Relationships>
</file>

<file path=ppt/slides/_rels/slide19.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6.jpeg"/><Relationship Id="rId5" Type="http://schemas.openxmlformats.org/officeDocument/2006/relationships/image" Target="../media/image25.jpeg"/><Relationship Id="rId4" Type="http://schemas.openxmlformats.org/officeDocument/2006/relationships/image" Target="../media/image24.jpe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3.png"/></Relationships>
</file>

<file path=ppt/slides/_rels/slide20.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6.jpeg"/><Relationship Id="rId5" Type="http://schemas.openxmlformats.org/officeDocument/2006/relationships/image" Target="../media/image25.jpeg"/><Relationship Id="rId4" Type="http://schemas.openxmlformats.org/officeDocument/2006/relationships/image" Target="../media/image24.jpeg"/></Relationships>
</file>

<file path=ppt/slides/_rels/slide2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6.jpeg"/><Relationship Id="rId5" Type="http://schemas.openxmlformats.org/officeDocument/2006/relationships/image" Target="../media/image25.jpeg"/><Relationship Id="rId4" Type="http://schemas.openxmlformats.org/officeDocument/2006/relationships/image" Target="../media/image24.jpeg"/></Relationships>
</file>

<file path=ppt/slides/_rels/slide2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6.jpeg"/><Relationship Id="rId5" Type="http://schemas.openxmlformats.org/officeDocument/2006/relationships/image" Target="../media/image25.jpeg"/><Relationship Id="rId4" Type="http://schemas.openxmlformats.org/officeDocument/2006/relationships/image" Target="../media/image24.jpeg"/></Relationships>
</file>

<file path=ppt/slides/_rels/slide2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6.jpeg"/><Relationship Id="rId5" Type="http://schemas.openxmlformats.org/officeDocument/2006/relationships/image" Target="../media/image25.jpeg"/><Relationship Id="rId4" Type="http://schemas.openxmlformats.org/officeDocument/2006/relationships/image" Target="../media/image24.jpeg"/></Relationships>
</file>

<file path=ppt/slides/_rels/slide2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2.xml"/><Relationship Id="rId5" Type="http://schemas.openxmlformats.org/officeDocument/2006/relationships/image" Target="../media/image26.jpeg"/><Relationship Id="rId4" Type="http://schemas.openxmlformats.org/officeDocument/2006/relationships/image" Target="../media/image25.jpeg"/></Relationships>
</file>

<file path=ppt/slides/_rels/slide25.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3.png"/></Relationships>
</file>

<file path=ppt/slides/_rels/slide27.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2.xml"/><Relationship Id="rId5" Type="http://schemas.openxmlformats.org/officeDocument/2006/relationships/image" Target="../media/image26.jpeg"/><Relationship Id="rId4" Type="http://schemas.openxmlformats.org/officeDocument/2006/relationships/image" Target="../media/image25.jpeg"/></Relationships>
</file>

<file path=ppt/slides/_rels/slide28.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2.xml"/><Relationship Id="rId5" Type="http://schemas.openxmlformats.org/officeDocument/2006/relationships/image" Target="../media/image26.jpeg"/><Relationship Id="rId4" Type="http://schemas.openxmlformats.org/officeDocument/2006/relationships/image" Target="../media/image25.jpe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20.jpeg"/><Relationship Id="rId3" Type="http://schemas.openxmlformats.org/officeDocument/2006/relationships/image" Target="../media/image15.jpeg"/><Relationship Id="rId7" Type="http://schemas.openxmlformats.org/officeDocument/2006/relationships/image" Target="../media/image19.jpeg"/><Relationship Id="rId2" Type="http://schemas.openxmlformats.org/officeDocument/2006/relationships/image" Target="../media/image14.jpe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jpeg"/><Relationship Id="rId4" Type="http://schemas.openxmlformats.org/officeDocument/2006/relationships/image" Target="../media/image16.jpeg"/><Relationship Id="rId9" Type="http://schemas.openxmlformats.org/officeDocument/2006/relationships/image" Target="../media/image21.jpeg"/></Relationships>
</file>

<file path=ppt/slides/_rels/slide30.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2.xml"/><Relationship Id="rId5" Type="http://schemas.openxmlformats.org/officeDocument/2006/relationships/image" Target="../media/image26.jpeg"/><Relationship Id="rId4" Type="http://schemas.openxmlformats.org/officeDocument/2006/relationships/image" Target="../media/image25.jpe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3.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9.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2.xml"/><Relationship Id="rId6" Type="http://schemas.openxmlformats.org/officeDocument/2006/relationships/image" Target="../media/image26.jpeg"/><Relationship Id="rId5" Type="http://schemas.openxmlformats.org/officeDocument/2006/relationships/image" Target="../media/image25.jpeg"/><Relationship Id="rId4" Type="http://schemas.openxmlformats.org/officeDocument/2006/relationships/image" Target="../media/image24.jpe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489157" y="533400"/>
            <a:ext cx="6807200" cy="3257550"/>
          </a:xfrm>
        </p:spPr>
        <p:txBody>
          <a:bodyPr/>
          <a:lstStyle/>
          <a:p>
            <a:r>
              <a:rPr lang="en-US" dirty="0"/>
              <a:t>PENGGUNAAN,</a:t>
            </a:r>
            <a:br>
              <a:rPr lang="en-US" dirty="0"/>
            </a:br>
            <a:r>
              <a:rPr lang="en-US" dirty="0"/>
              <a:t>PENGAMANAN, PEMELIHARAAN, PENILAIAN  </a:t>
            </a:r>
            <a:br>
              <a:rPr lang="en-US" dirty="0"/>
            </a:br>
            <a:r>
              <a:rPr lang="en-US" dirty="0"/>
              <a:t>BMN</a:t>
            </a:r>
          </a:p>
        </p:txBody>
      </p:sp>
      <p:sp>
        <p:nvSpPr>
          <p:cNvPr id="3" name="Subtitle 2"/>
          <p:cNvSpPr>
            <a:spLocks noGrp="1"/>
          </p:cNvSpPr>
          <p:nvPr>
            <p:ph type="subTitle" idx="1"/>
          </p:nvPr>
        </p:nvSpPr>
        <p:spPr>
          <a:xfrm>
            <a:off x="4476653" y="4035164"/>
            <a:ext cx="6819704" cy="1101248"/>
          </a:xfrm>
        </p:spPr>
        <p:txBody>
          <a:bodyPr/>
          <a:lstStyle/>
          <a:p>
            <a:r>
              <a:rPr lang="en-US" dirty="0"/>
              <a:t>Mustofa Kamal, SE, </a:t>
            </a:r>
            <a:r>
              <a:rPr lang="en-US" dirty="0" err="1"/>
              <a:t>MSAK,CFrA</a:t>
            </a:r>
            <a:r>
              <a:rPr lang="en-US" dirty="0"/>
              <a:t>, CCMs, CRP</a:t>
            </a:r>
          </a:p>
        </p:txBody>
      </p:sp>
      <p:sp>
        <p:nvSpPr>
          <p:cNvPr id="4" name="TextBox 3"/>
          <p:cNvSpPr txBox="1"/>
          <p:nvPr/>
        </p:nvSpPr>
        <p:spPr>
          <a:xfrm>
            <a:off x="4495800" y="5943601"/>
            <a:ext cx="5638800" cy="646331"/>
          </a:xfrm>
          <a:prstGeom prst="rect">
            <a:avLst/>
          </a:prstGeom>
          <a:noFill/>
        </p:spPr>
        <p:txBody>
          <a:bodyPr wrap="square" rtlCol="0">
            <a:spAutoFit/>
          </a:bodyPr>
          <a:lstStyle/>
          <a:p>
            <a:pPr algn="ctr"/>
            <a:r>
              <a:rPr lang="en-US" dirty="0">
                <a:solidFill>
                  <a:prstClr val="white"/>
                </a:solidFill>
                <a:latin typeface="Trebuchet MS"/>
              </a:rPr>
              <a:t>DIKLAT PENGELOLAAN BMN BAGI PEG MA </a:t>
            </a:r>
          </a:p>
          <a:p>
            <a:pPr algn="ctr"/>
            <a:r>
              <a:rPr lang="en-US" dirty="0">
                <a:solidFill>
                  <a:prstClr val="white"/>
                </a:solidFill>
                <a:latin typeface="Trebuchet MS"/>
              </a:rPr>
              <a:t>13 </a:t>
            </a:r>
            <a:r>
              <a:rPr lang="en-US" dirty="0" err="1">
                <a:solidFill>
                  <a:prstClr val="white"/>
                </a:solidFill>
                <a:latin typeface="Trebuchet MS"/>
              </a:rPr>
              <a:t>Juli</a:t>
            </a:r>
            <a:r>
              <a:rPr lang="en-US" dirty="0">
                <a:solidFill>
                  <a:prstClr val="white"/>
                </a:solidFill>
                <a:latin typeface="Trebuchet MS"/>
              </a:rPr>
              <a:t> 2021</a:t>
            </a:r>
          </a:p>
        </p:txBody>
      </p:sp>
    </p:spTree>
    <p:extLst>
      <p:ext uri="{BB962C8B-B14F-4D97-AF65-F5344CB8AC3E}">
        <p14:creationId xmlns:p14="http://schemas.microsoft.com/office/powerpoint/2010/main" val="29526962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8" name="Straight Connector 27"/>
          <p:cNvCxnSpPr/>
          <p:nvPr/>
        </p:nvCxnSpPr>
        <p:spPr>
          <a:xfrm>
            <a:off x="1981200" y="990600"/>
            <a:ext cx="8229600" cy="0"/>
          </a:xfrm>
          <a:prstGeom prst="line">
            <a:avLst/>
          </a:prstGeom>
        </p:spPr>
        <p:style>
          <a:lnRef idx="1">
            <a:schemeClr val="dk1"/>
          </a:lnRef>
          <a:fillRef idx="0">
            <a:schemeClr val="dk1"/>
          </a:fillRef>
          <a:effectRef idx="0">
            <a:schemeClr val="dk1"/>
          </a:effectRef>
          <a:fontRef idx="minor">
            <a:schemeClr val="tx1"/>
          </a:fontRef>
        </p:style>
      </p:cxnSp>
      <p:sp>
        <p:nvSpPr>
          <p:cNvPr id="32" name="Title 31"/>
          <p:cNvSpPr>
            <a:spLocks noGrp="1"/>
          </p:cNvSpPr>
          <p:nvPr>
            <p:ph type="title"/>
          </p:nvPr>
        </p:nvSpPr>
        <p:spPr>
          <a:xfrm>
            <a:off x="1981200" y="1066800"/>
            <a:ext cx="8229600" cy="778024"/>
          </a:xfrm>
        </p:spPr>
        <p:txBody>
          <a:bodyPr>
            <a:normAutofit fontScale="90000"/>
          </a:bodyPr>
          <a:lstStyle/>
          <a:p>
            <a:r>
              <a:rPr lang="en-US" sz="3200" b="1" dirty="0" err="1"/>
              <a:t>Penetapan</a:t>
            </a:r>
            <a:r>
              <a:rPr lang="en-US" sz="3200" b="1" dirty="0"/>
              <a:t> Status </a:t>
            </a:r>
            <a:r>
              <a:rPr lang="en-US" sz="3200" b="1" dirty="0" err="1"/>
              <a:t>Penggunaan</a:t>
            </a:r>
            <a:r>
              <a:rPr lang="en-US" sz="3200" b="1" dirty="0"/>
              <a:t> </a:t>
            </a:r>
            <a:r>
              <a:rPr lang="en-US" sz="3200" b="1" dirty="0" err="1"/>
              <a:t>Tanpa</a:t>
            </a:r>
            <a:r>
              <a:rPr lang="en-US" sz="3200" b="1" dirty="0"/>
              <a:t> </a:t>
            </a:r>
            <a:r>
              <a:rPr lang="en-US" sz="3200" b="1" dirty="0" err="1"/>
              <a:t>Didahului</a:t>
            </a:r>
            <a:r>
              <a:rPr lang="en-US" sz="3200" b="1" dirty="0"/>
              <a:t> </a:t>
            </a:r>
            <a:r>
              <a:rPr lang="en-US" sz="3200" b="1" dirty="0" err="1"/>
              <a:t>Usulan</a:t>
            </a:r>
            <a:endParaRPr lang="en-US" sz="3200" b="1" dirty="0"/>
          </a:p>
        </p:txBody>
      </p:sp>
      <p:sp>
        <p:nvSpPr>
          <p:cNvPr id="34" name="Rectangle 33"/>
          <p:cNvSpPr/>
          <p:nvPr/>
        </p:nvSpPr>
        <p:spPr>
          <a:xfrm>
            <a:off x="1524000" y="6553200"/>
            <a:ext cx="9144000" cy="304800"/>
          </a:xfrm>
          <a:prstGeom prst="rect">
            <a:avLst/>
          </a:prstGeom>
          <a:gradFill flip="none" rotWithShape="1">
            <a:gsLst>
              <a:gs pos="0">
                <a:schemeClr val="tx2">
                  <a:shade val="30000"/>
                  <a:satMod val="115000"/>
                </a:schemeClr>
              </a:gs>
              <a:gs pos="50000">
                <a:schemeClr val="tx2">
                  <a:shade val="67500"/>
                  <a:satMod val="115000"/>
                </a:schemeClr>
              </a:gs>
              <a:gs pos="100000">
                <a:schemeClr val="tx2">
                  <a:shade val="100000"/>
                  <a:satMod val="11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F497D">
                  <a:lumMod val="75000"/>
                </a:srgbClr>
              </a:solidFill>
            </a:endParaRPr>
          </a:p>
        </p:txBody>
      </p:sp>
      <p:sp>
        <p:nvSpPr>
          <p:cNvPr id="9" name="Slide Number Placeholder 8"/>
          <p:cNvSpPr>
            <a:spLocks noGrp="1"/>
          </p:cNvSpPr>
          <p:nvPr>
            <p:ph type="sldNum" sz="quarter" idx="12"/>
          </p:nvPr>
        </p:nvSpPr>
        <p:spPr>
          <a:xfrm>
            <a:off x="8404459" y="6573253"/>
            <a:ext cx="2133600" cy="244475"/>
          </a:xfrm>
        </p:spPr>
        <p:txBody>
          <a:bodyPr/>
          <a:lstStyle/>
          <a:p>
            <a:fld id="{E3A4F29D-4639-43BD-9A2B-7813D3CCF02C}" type="slidenum">
              <a:rPr lang="en-US" smtClean="0">
                <a:solidFill>
                  <a:prstClr val="black">
                    <a:tint val="75000"/>
                  </a:prstClr>
                </a:solidFill>
              </a:rPr>
              <a:pPr/>
              <a:t>10</a:t>
            </a:fld>
            <a:endParaRPr lang="en-US" dirty="0">
              <a:solidFill>
                <a:prstClr val="black">
                  <a:tint val="75000"/>
                </a:prstClr>
              </a:solidFill>
            </a:endParaRPr>
          </a:p>
        </p:txBody>
      </p:sp>
      <p:sp>
        <p:nvSpPr>
          <p:cNvPr id="4" name="Rounded Rectangle 3"/>
          <p:cNvSpPr/>
          <p:nvPr/>
        </p:nvSpPr>
        <p:spPr>
          <a:xfrm>
            <a:off x="1828800" y="2348880"/>
            <a:ext cx="3200400" cy="3384376"/>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marL="285750" lvl="1" indent="-285750">
              <a:buFontTx/>
              <a:buChar char="-"/>
            </a:pPr>
            <a:r>
              <a:rPr lang="en-US" dirty="0" err="1">
                <a:solidFill>
                  <a:prstClr val="black"/>
                </a:solidFill>
              </a:rPr>
              <a:t>Adanya</a:t>
            </a:r>
            <a:r>
              <a:rPr lang="en-US" dirty="0">
                <a:solidFill>
                  <a:prstClr val="black"/>
                </a:solidFill>
              </a:rPr>
              <a:t> </a:t>
            </a:r>
            <a:r>
              <a:rPr lang="en-US" dirty="0" err="1">
                <a:solidFill>
                  <a:prstClr val="black"/>
                </a:solidFill>
              </a:rPr>
              <a:t>sengketa</a:t>
            </a:r>
            <a:r>
              <a:rPr lang="en-US" dirty="0">
                <a:solidFill>
                  <a:prstClr val="black"/>
                </a:solidFill>
              </a:rPr>
              <a:t> di </a:t>
            </a:r>
            <a:r>
              <a:rPr lang="en-US" dirty="0" err="1">
                <a:solidFill>
                  <a:prstClr val="black"/>
                </a:solidFill>
              </a:rPr>
              <a:t>pengadilan</a:t>
            </a:r>
            <a:r>
              <a:rPr lang="en-US" dirty="0">
                <a:solidFill>
                  <a:prstClr val="black"/>
                </a:solidFill>
              </a:rPr>
              <a:t>;</a:t>
            </a:r>
            <a:endParaRPr lang="id-ID" dirty="0">
              <a:solidFill>
                <a:prstClr val="black"/>
              </a:solidFill>
            </a:endParaRPr>
          </a:p>
          <a:p>
            <a:pPr marL="285750" lvl="1" indent="-285750">
              <a:buFontTx/>
              <a:buChar char="-"/>
            </a:pPr>
            <a:r>
              <a:rPr lang="en-US" dirty="0" err="1">
                <a:solidFill>
                  <a:prstClr val="black"/>
                </a:solidFill>
              </a:rPr>
              <a:t>Adanya</a:t>
            </a:r>
            <a:r>
              <a:rPr lang="en-US" dirty="0">
                <a:solidFill>
                  <a:prstClr val="black"/>
                </a:solidFill>
              </a:rPr>
              <a:t> </a:t>
            </a:r>
            <a:r>
              <a:rPr lang="en-US" dirty="0" err="1">
                <a:solidFill>
                  <a:prstClr val="black"/>
                </a:solidFill>
              </a:rPr>
              <a:t>sengketa</a:t>
            </a:r>
            <a:r>
              <a:rPr lang="en-US" dirty="0">
                <a:solidFill>
                  <a:prstClr val="black"/>
                </a:solidFill>
              </a:rPr>
              <a:t> di </a:t>
            </a:r>
            <a:r>
              <a:rPr lang="en-US" dirty="0" err="1">
                <a:solidFill>
                  <a:prstClr val="black"/>
                </a:solidFill>
              </a:rPr>
              <a:t>Badan</a:t>
            </a:r>
            <a:r>
              <a:rPr lang="en-US" dirty="0">
                <a:solidFill>
                  <a:prstClr val="black"/>
                </a:solidFill>
              </a:rPr>
              <a:t> </a:t>
            </a:r>
            <a:r>
              <a:rPr lang="en-US" dirty="0" err="1">
                <a:solidFill>
                  <a:prstClr val="black"/>
                </a:solidFill>
              </a:rPr>
              <a:t>Pertanahan</a:t>
            </a:r>
            <a:r>
              <a:rPr lang="en-US" dirty="0">
                <a:solidFill>
                  <a:prstClr val="black"/>
                </a:solidFill>
              </a:rPr>
              <a:t> </a:t>
            </a:r>
            <a:r>
              <a:rPr lang="en-US" dirty="0" err="1">
                <a:solidFill>
                  <a:prstClr val="black"/>
                </a:solidFill>
              </a:rPr>
              <a:t>Nasional</a:t>
            </a:r>
            <a:r>
              <a:rPr lang="en-US" dirty="0">
                <a:solidFill>
                  <a:prstClr val="black"/>
                </a:solidFill>
              </a:rPr>
              <a:t>;</a:t>
            </a:r>
            <a:endParaRPr lang="id-ID" dirty="0">
              <a:solidFill>
                <a:prstClr val="black"/>
              </a:solidFill>
            </a:endParaRPr>
          </a:p>
          <a:p>
            <a:pPr marL="285750" lvl="1" indent="-285750">
              <a:buFontTx/>
              <a:buChar char="-"/>
            </a:pPr>
            <a:r>
              <a:rPr lang="en-US" dirty="0" err="1">
                <a:solidFill>
                  <a:prstClr val="black"/>
                </a:solidFill>
              </a:rPr>
              <a:t>Penetapan</a:t>
            </a:r>
            <a:r>
              <a:rPr lang="en-US" dirty="0">
                <a:solidFill>
                  <a:prstClr val="black"/>
                </a:solidFill>
              </a:rPr>
              <a:t> BMN yang </a:t>
            </a:r>
            <a:r>
              <a:rPr lang="en-US" dirty="0" err="1">
                <a:solidFill>
                  <a:prstClr val="black"/>
                </a:solidFill>
              </a:rPr>
              <a:t>berasal</a:t>
            </a:r>
            <a:r>
              <a:rPr lang="en-US" dirty="0">
                <a:solidFill>
                  <a:prstClr val="black"/>
                </a:solidFill>
              </a:rPr>
              <a:t> </a:t>
            </a:r>
            <a:r>
              <a:rPr lang="en-US" dirty="0" err="1">
                <a:solidFill>
                  <a:prstClr val="black"/>
                </a:solidFill>
              </a:rPr>
              <a:t>dari</a:t>
            </a:r>
            <a:r>
              <a:rPr lang="en-US" dirty="0">
                <a:solidFill>
                  <a:prstClr val="black"/>
                </a:solidFill>
              </a:rPr>
              <a:t> </a:t>
            </a:r>
            <a:r>
              <a:rPr lang="en-US" dirty="0" err="1">
                <a:solidFill>
                  <a:prstClr val="black"/>
                </a:solidFill>
              </a:rPr>
              <a:t>perolehan</a:t>
            </a:r>
            <a:r>
              <a:rPr lang="en-US" dirty="0">
                <a:solidFill>
                  <a:prstClr val="black"/>
                </a:solidFill>
              </a:rPr>
              <a:t> </a:t>
            </a:r>
            <a:r>
              <a:rPr lang="en-US" dirty="0" err="1">
                <a:solidFill>
                  <a:prstClr val="black"/>
                </a:solidFill>
              </a:rPr>
              <a:t>lainnya</a:t>
            </a:r>
            <a:r>
              <a:rPr lang="en-US" dirty="0">
                <a:solidFill>
                  <a:prstClr val="black"/>
                </a:solidFill>
              </a:rPr>
              <a:t> yang </a:t>
            </a:r>
            <a:r>
              <a:rPr lang="en-US" dirty="0" err="1">
                <a:solidFill>
                  <a:prstClr val="black"/>
                </a:solidFill>
              </a:rPr>
              <a:t>sa</a:t>
            </a:r>
            <a:r>
              <a:rPr lang="id-ID" dirty="0">
                <a:solidFill>
                  <a:prstClr val="black"/>
                </a:solidFill>
              </a:rPr>
              <a:t>h;</a:t>
            </a:r>
          </a:p>
          <a:p>
            <a:pPr marL="285750" lvl="1" indent="-285750">
              <a:buFontTx/>
              <a:buChar char="-"/>
            </a:pPr>
            <a:r>
              <a:rPr lang="en-US" dirty="0" err="1">
                <a:solidFill>
                  <a:prstClr val="black"/>
                </a:solidFill>
              </a:rPr>
              <a:t>Penetapan</a:t>
            </a:r>
            <a:r>
              <a:rPr lang="en-US" dirty="0">
                <a:solidFill>
                  <a:prstClr val="black"/>
                </a:solidFill>
              </a:rPr>
              <a:t> BMN yang </a:t>
            </a:r>
            <a:r>
              <a:rPr lang="en-US" dirty="0" err="1">
                <a:solidFill>
                  <a:prstClr val="black"/>
                </a:solidFill>
              </a:rPr>
              <a:t>berasal</a:t>
            </a:r>
            <a:r>
              <a:rPr lang="en-US" dirty="0">
                <a:solidFill>
                  <a:prstClr val="black"/>
                </a:solidFill>
              </a:rPr>
              <a:t> </a:t>
            </a:r>
            <a:r>
              <a:rPr lang="en-US" dirty="0" err="1">
                <a:solidFill>
                  <a:prstClr val="black"/>
                </a:solidFill>
              </a:rPr>
              <a:t>dari</a:t>
            </a:r>
            <a:r>
              <a:rPr lang="en-US" dirty="0">
                <a:solidFill>
                  <a:prstClr val="black"/>
                </a:solidFill>
              </a:rPr>
              <a:t> </a:t>
            </a:r>
            <a:r>
              <a:rPr lang="en-US" dirty="0" err="1">
                <a:solidFill>
                  <a:prstClr val="black"/>
                </a:solidFill>
              </a:rPr>
              <a:t>pe</a:t>
            </a:r>
            <a:r>
              <a:rPr lang="id-ID" dirty="0">
                <a:solidFill>
                  <a:prstClr val="black"/>
                </a:solidFill>
              </a:rPr>
              <a:t>n</a:t>
            </a:r>
            <a:r>
              <a:rPr lang="en-US" dirty="0" err="1">
                <a:solidFill>
                  <a:prstClr val="black"/>
                </a:solidFill>
              </a:rPr>
              <a:t>galihan</a:t>
            </a:r>
            <a:r>
              <a:rPr lang="en-US" dirty="0">
                <a:solidFill>
                  <a:prstClr val="black"/>
                </a:solidFill>
              </a:rPr>
              <a:t> status </a:t>
            </a:r>
            <a:r>
              <a:rPr lang="en-US" dirty="0" err="1">
                <a:solidFill>
                  <a:prstClr val="black"/>
                </a:solidFill>
              </a:rPr>
              <a:t>Penggunaan</a:t>
            </a:r>
            <a:r>
              <a:rPr lang="en-US" dirty="0">
                <a:solidFill>
                  <a:prstClr val="black"/>
                </a:solidFill>
              </a:rPr>
              <a:t> BMN.</a:t>
            </a:r>
          </a:p>
        </p:txBody>
      </p:sp>
      <p:sp>
        <p:nvSpPr>
          <p:cNvPr id="5" name="Right Brace 4"/>
          <p:cNvSpPr/>
          <p:nvPr/>
        </p:nvSpPr>
        <p:spPr>
          <a:xfrm>
            <a:off x="5087888" y="2708920"/>
            <a:ext cx="216024" cy="2664296"/>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id-ID">
              <a:solidFill>
                <a:prstClr val="black"/>
              </a:solidFill>
            </a:endParaRPr>
          </a:p>
        </p:txBody>
      </p:sp>
      <p:sp>
        <p:nvSpPr>
          <p:cNvPr id="6" name="TextBox 5"/>
          <p:cNvSpPr txBox="1"/>
          <p:nvPr/>
        </p:nvSpPr>
        <p:spPr>
          <a:xfrm>
            <a:off x="5375920" y="3140969"/>
            <a:ext cx="2520280" cy="2031325"/>
          </a:xfrm>
          <a:prstGeom prst="rect">
            <a:avLst/>
          </a:prstGeom>
          <a:noFill/>
        </p:spPr>
        <p:txBody>
          <a:bodyPr wrap="square" rtlCol="0">
            <a:spAutoFit/>
          </a:bodyPr>
          <a:lstStyle/>
          <a:p>
            <a:r>
              <a:rPr lang="en-US" dirty="0" err="1">
                <a:solidFill>
                  <a:prstClr val="black"/>
                </a:solidFill>
              </a:rPr>
              <a:t>Pe</a:t>
            </a:r>
            <a:r>
              <a:rPr lang="id-ID" dirty="0">
                <a:solidFill>
                  <a:prstClr val="black"/>
                </a:solidFill>
              </a:rPr>
              <a:t>ngelola</a:t>
            </a:r>
            <a:r>
              <a:rPr lang="en-US" dirty="0">
                <a:solidFill>
                  <a:prstClr val="black"/>
                </a:solidFill>
              </a:rPr>
              <a:t> </a:t>
            </a:r>
            <a:r>
              <a:rPr lang="en-US" dirty="0" err="1">
                <a:solidFill>
                  <a:prstClr val="black"/>
                </a:solidFill>
              </a:rPr>
              <a:t>Barang</a:t>
            </a:r>
            <a:r>
              <a:rPr lang="en-US" dirty="0">
                <a:solidFill>
                  <a:prstClr val="black"/>
                </a:solidFill>
              </a:rPr>
              <a:t> </a:t>
            </a:r>
            <a:r>
              <a:rPr lang="en-US" dirty="0" err="1">
                <a:solidFill>
                  <a:prstClr val="black"/>
                </a:solidFill>
              </a:rPr>
              <a:t>dapat</a:t>
            </a:r>
            <a:r>
              <a:rPr lang="en-US" dirty="0">
                <a:solidFill>
                  <a:prstClr val="black"/>
                </a:solidFill>
              </a:rPr>
              <a:t> </a:t>
            </a:r>
            <a:r>
              <a:rPr lang="en-US" dirty="0" err="1">
                <a:solidFill>
                  <a:prstClr val="black"/>
                </a:solidFill>
              </a:rPr>
              <a:t>menetapkan</a:t>
            </a:r>
            <a:r>
              <a:rPr lang="en-US" dirty="0">
                <a:solidFill>
                  <a:prstClr val="black"/>
                </a:solidFill>
              </a:rPr>
              <a:t> status </a:t>
            </a:r>
            <a:r>
              <a:rPr lang="en-US" dirty="0" err="1">
                <a:solidFill>
                  <a:prstClr val="black"/>
                </a:solidFill>
              </a:rPr>
              <a:t>Penggunaan</a:t>
            </a:r>
            <a:r>
              <a:rPr lang="en-US" dirty="0">
                <a:solidFill>
                  <a:prstClr val="black"/>
                </a:solidFill>
              </a:rPr>
              <a:t> BMN </a:t>
            </a:r>
            <a:r>
              <a:rPr lang="en-US" dirty="0" err="1">
                <a:solidFill>
                  <a:prstClr val="black"/>
                </a:solidFill>
              </a:rPr>
              <a:t>pada</a:t>
            </a:r>
            <a:r>
              <a:rPr lang="en-US" dirty="0">
                <a:solidFill>
                  <a:prstClr val="black"/>
                </a:solidFill>
              </a:rPr>
              <a:t> </a:t>
            </a:r>
            <a:r>
              <a:rPr lang="en-US" dirty="0" err="1">
                <a:solidFill>
                  <a:prstClr val="black"/>
                </a:solidFill>
              </a:rPr>
              <a:t>Pengguna</a:t>
            </a:r>
            <a:r>
              <a:rPr lang="en-US" dirty="0">
                <a:solidFill>
                  <a:prstClr val="black"/>
                </a:solidFill>
              </a:rPr>
              <a:t> </a:t>
            </a:r>
            <a:r>
              <a:rPr lang="en-US" dirty="0" err="1">
                <a:solidFill>
                  <a:prstClr val="black"/>
                </a:solidFill>
              </a:rPr>
              <a:t>Barang</a:t>
            </a:r>
            <a:r>
              <a:rPr lang="en-US" dirty="0">
                <a:solidFill>
                  <a:prstClr val="black"/>
                </a:solidFill>
              </a:rPr>
              <a:t> </a:t>
            </a:r>
            <a:r>
              <a:rPr lang="en-US" dirty="0" err="1">
                <a:solidFill>
                  <a:prstClr val="black"/>
                </a:solidFill>
              </a:rPr>
              <a:t>tanpa</a:t>
            </a:r>
            <a:r>
              <a:rPr lang="en-US" dirty="0">
                <a:solidFill>
                  <a:prstClr val="black"/>
                </a:solidFill>
              </a:rPr>
              <a:t> </a:t>
            </a:r>
            <a:r>
              <a:rPr lang="en-US" dirty="0" err="1">
                <a:solidFill>
                  <a:prstClr val="black"/>
                </a:solidFill>
              </a:rPr>
              <a:t>didahului</a:t>
            </a:r>
            <a:r>
              <a:rPr lang="en-US" dirty="0">
                <a:solidFill>
                  <a:prstClr val="black"/>
                </a:solidFill>
              </a:rPr>
              <a:t> </a:t>
            </a:r>
            <a:r>
              <a:rPr lang="en-US" dirty="0" err="1">
                <a:solidFill>
                  <a:prstClr val="black"/>
                </a:solidFill>
              </a:rPr>
              <a:t>usulan</a:t>
            </a:r>
            <a:r>
              <a:rPr lang="en-US" dirty="0">
                <a:solidFill>
                  <a:prstClr val="black"/>
                </a:solidFill>
              </a:rPr>
              <a:t> </a:t>
            </a:r>
            <a:r>
              <a:rPr lang="en-US" dirty="0" err="1">
                <a:solidFill>
                  <a:prstClr val="black"/>
                </a:solidFill>
              </a:rPr>
              <a:t>oleh</a:t>
            </a:r>
            <a:r>
              <a:rPr lang="en-US" dirty="0">
                <a:solidFill>
                  <a:prstClr val="black"/>
                </a:solidFill>
              </a:rPr>
              <a:t> </a:t>
            </a:r>
            <a:r>
              <a:rPr lang="en-US" dirty="0" err="1">
                <a:solidFill>
                  <a:prstClr val="black"/>
                </a:solidFill>
              </a:rPr>
              <a:t>Pengguna</a:t>
            </a:r>
            <a:r>
              <a:rPr lang="en-US" dirty="0">
                <a:solidFill>
                  <a:prstClr val="black"/>
                </a:solidFill>
              </a:rPr>
              <a:t> </a:t>
            </a:r>
            <a:r>
              <a:rPr lang="en-US" dirty="0" err="1">
                <a:solidFill>
                  <a:prstClr val="black"/>
                </a:solidFill>
              </a:rPr>
              <a:t>Barang</a:t>
            </a:r>
            <a:endParaRPr lang="id-ID" dirty="0">
              <a:solidFill>
                <a:prstClr val="black"/>
              </a:solidFill>
            </a:endParaRPr>
          </a:p>
        </p:txBody>
      </p:sp>
      <p:sp>
        <p:nvSpPr>
          <p:cNvPr id="7" name="Right Arrow 6"/>
          <p:cNvSpPr/>
          <p:nvPr/>
        </p:nvSpPr>
        <p:spPr>
          <a:xfrm>
            <a:off x="7824192" y="3789040"/>
            <a:ext cx="576064" cy="3960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10" name="Round Diagonal Corner Rectangle 9"/>
          <p:cNvSpPr/>
          <p:nvPr/>
        </p:nvSpPr>
        <p:spPr>
          <a:xfrm>
            <a:off x="8472264" y="3212976"/>
            <a:ext cx="2016224" cy="1188132"/>
          </a:xfrm>
          <a:prstGeom prst="round2Diag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id-ID" dirty="0">
                <a:solidFill>
                  <a:prstClr val="black"/>
                </a:solidFill>
              </a:rPr>
              <a:t>Keputusan </a:t>
            </a:r>
            <a:r>
              <a:rPr lang="en-US" dirty="0" err="1">
                <a:solidFill>
                  <a:prstClr val="black"/>
                </a:solidFill>
              </a:rPr>
              <a:t>Pengelola</a:t>
            </a:r>
            <a:r>
              <a:rPr lang="en-US" dirty="0">
                <a:solidFill>
                  <a:prstClr val="black"/>
                </a:solidFill>
              </a:rPr>
              <a:t> </a:t>
            </a:r>
            <a:r>
              <a:rPr lang="en-US" dirty="0" err="1">
                <a:solidFill>
                  <a:prstClr val="black"/>
                </a:solidFill>
              </a:rPr>
              <a:t>Barang</a:t>
            </a:r>
            <a:endParaRPr lang="id-ID" dirty="0">
              <a:solidFill>
                <a:prstClr val="black"/>
              </a:solidFill>
            </a:endParaRPr>
          </a:p>
        </p:txBody>
      </p:sp>
    </p:spTree>
    <p:extLst>
      <p:ext uri="{BB962C8B-B14F-4D97-AF65-F5344CB8AC3E}">
        <p14:creationId xmlns:p14="http://schemas.microsoft.com/office/powerpoint/2010/main" val="42653966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8" name="Straight Connector 27"/>
          <p:cNvCxnSpPr/>
          <p:nvPr/>
        </p:nvCxnSpPr>
        <p:spPr>
          <a:xfrm>
            <a:off x="1981200" y="990600"/>
            <a:ext cx="8229600" cy="0"/>
          </a:xfrm>
          <a:prstGeom prst="line">
            <a:avLst/>
          </a:prstGeom>
        </p:spPr>
        <p:style>
          <a:lnRef idx="1">
            <a:schemeClr val="dk1"/>
          </a:lnRef>
          <a:fillRef idx="0">
            <a:schemeClr val="dk1"/>
          </a:fillRef>
          <a:effectRef idx="0">
            <a:schemeClr val="dk1"/>
          </a:effectRef>
          <a:fontRef idx="minor">
            <a:schemeClr val="tx1"/>
          </a:fontRef>
        </p:style>
      </p:cxnSp>
      <p:sp>
        <p:nvSpPr>
          <p:cNvPr id="9" name="Slide Number Placeholder 8"/>
          <p:cNvSpPr>
            <a:spLocks noGrp="1"/>
          </p:cNvSpPr>
          <p:nvPr>
            <p:ph type="sldNum" sz="quarter" idx="12"/>
          </p:nvPr>
        </p:nvSpPr>
        <p:spPr/>
        <p:txBody>
          <a:bodyPr/>
          <a:lstStyle/>
          <a:p>
            <a:fld id="{E3A4F29D-4639-43BD-9A2B-7813D3CCF02C}" type="slidenum">
              <a:rPr lang="en-US" smtClean="0">
                <a:solidFill>
                  <a:prstClr val="black">
                    <a:tint val="75000"/>
                  </a:prstClr>
                </a:solidFill>
              </a:rPr>
              <a:pPr/>
              <a:t>11</a:t>
            </a:fld>
            <a:endParaRPr lang="en-US" dirty="0">
              <a:solidFill>
                <a:prstClr val="black">
                  <a:tint val="75000"/>
                </a:prstClr>
              </a:solidFill>
            </a:endParaRPr>
          </a:p>
        </p:txBody>
      </p:sp>
      <p:sp>
        <p:nvSpPr>
          <p:cNvPr id="34" name="Rectangle 33"/>
          <p:cNvSpPr/>
          <p:nvPr/>
        </p:nvSpPr>
        <p:spPr>
          <a:xfrm>
            <a:off x="1524000" y="6553200"/>
            <a:ext cx="9144000" cy="304800"/>
          </a:xfrm>
          <a:prstGeom prst="rect">
            <a:avLst/>
          </a:prstGeom>
          <a:gradFill flip="none" rotWithShape="1">
            <a:gsLst>
              <a:gs pos="0">
                <a:schemeClr val="tx2">
                  <a:shade val="30000"/>
                  <a:satMod val="115000"/>
                </a:schemeClr>
              </a:gs>
              <a:gs pos="50000">
                <a:schemeClr val="tx2">
                  <a:shade val="67500"/>
                  <a:satMod val="115000"/>
                </a:schemeClr>
              </a:gs>
              <a:gs pos="100000">
                <a:schemeClr val="tx2">
                  <a:shade val="100000"/>
                  <a:satMod val="11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F497D">
                  <a:lumMod val="75000"/>
                </a:srgbClr>
              </a:solidFill>
            </a:endParaRPr>
          </a:p>
        </p:txBody>
      </p:sp>
      <p:sp>
        <p:nvSpPr>
          <p:cNvPr id="11" name="Rounded Rectangle 10"/>
          <p:cNvSpPr/>
          <p:nvPr/>
        </p:nvSpPr>
        <p:spPr>
          <a:xfrm>
            <a:off x="3429000" y="2667000"/>
            <a:ext cx="5638800" cy="914400"/>
          </a:xfrm>
          <a:prstGeom prst="roundRect">
            <a:avLst/>
          </a:prstGeom>
          <a:gradFill flip="none" rotWithShape="1">
            <a:gsLst>
              <a:gs pos="0">
                <a:schemeClr val="tx2">
                  <a:lumMod val="75000"/>
                  <a:shade val="30000"/>
                  <a:satMod val="115000"/>
                </a:schemeClr>
              </a:gs>
              <a:gs pos="50000">
                <a:schemeClr val="tx2">
                  <a:lumMod val="75000"/>
                  <a:shade val="67500"/>
                  <a:satMod val="115000"/>
                </a:schemeClr>
              </a:gs>
              <a:gs pos="100000">
                <a:schemeClr val="tx2">
                  <a:lumMod val="75000"/>
                  <a:shade val="100000"/>
                  <a:satMod val="115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err="1">
                <a:solidFill>
                  <a:prstClr val="white"/>
                </a:solidFill>
              </a:rPr>
              <a:t>Penetapan</a:t>
            </a:r>
            <a:r>
              <a:rPr lang="en-US" sz="2800" dirty="0">
                <a:solidFill>
                  <a:prstClr val="white"/>
                </a:solidFill>
              </a:rPr>
              <a:t> Status </a:t>
            </a:r>
            <a:r>
              <a:rPr lang="en-US" sz="2800" dirty="0" err="1">
                <a:solidFill>
                  <a:prstClr val="white"/>
                </a:solidFill>
              </a:rPr>
              <a:t>Penggunaan</a:t>
            </a:r>
            <a:r>
              <a:rPr lang="en-US" sz="2800" dirty="0">
                <a:solidFill>
                  <a:prstClr val="white"/>
                </a:solidFill>
              </a:rPr>
              <a:t> BMN </a:t>
            </a:r>
            <a:r>
              <a:rPr lang="en-US" sz="2800" dirty="0" err="1">
                <a:solidFill>
                  <a:prstClr val="white"/>
                </a:solidFill>
              </a:rPr>
              <a:t>oleh</a:t>
            </a:r>
            <a:r>
              <a:rPr lang="en-US" sz="2800" dirty="0">
                <a:solidFill>
                  <a:prstClr val="white"/>
                </a:solidFill>
              </a:rPr>
              <a:t> </a:t>
            </a:r>
            <a:r>
              <a:rPr lang="en-US" sz="2800" dirty="0" err="1">
                <a:solidFill>
                  <a:prstClr val="white"/>
                </a:solidFill>
              </a:rPr>
              <a:t>Pengguna</a:t>
            </a:r>
            <a:r>
              <a:rPr lang="en-US" sz="2800" dirty="0">
                <a:solidFill>
                  <a:prstClr val="white"/>
                </a:solidFill>
              </a:rPr>
              <a:t> </a:t>
            </a:r>
            <a:r>
              <a:rPr lang="en-US" sz="2800" dirty="0" err="1">
                <a:solidFill>
                  <a:prstClr val="white"/>
                </a:solidFill>
              </a:rPr>
              <a:t>Barang</a:t>
            </a:r>
            <a:endParaRPr lang="en-US" sz="2800" dirty="0">
              <a:solidFill>
                <a:prstClr val="white"/>
              </a:solidFill>
            </a:endParaRPr>
          </a:p>
        </p:txBody>
      </p:sp>
    </p:spTree>
    <p:extLst>
      <p:ext uri="{BB962C8B-B14F-4D97-AF65-F5344CB8AC3E}">
        <p14:creationId xmlns:p14="http://schemas.microsoft.com/office/powerpoint/2010/main" val="28418837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8" name="Straight Connector 27"/>
          <p:cNvCxnSpPr/>
          <p:nvPr/>
        </p:nvCxnSpPr>
        <p:spPr>
          <a:xfrm>
            <a:off x="1981200" y="990600"/>
            <a:ext cx="8229600" cy="0"/>
          </a:xfrm>
          <a:prstGeom prst="line">
            <a:avLst/>
          </a:prstGeom>
        </p:spPr>
        <p:style>
          <a:lnRef idx="1">
            <a:schemeClr val="dk1"/>
          </a:lnRef>
          <a:fillRef idx="0">
            <a:schemeClr val="dk1"/>
          </a:fillRef>
          <a:effectRef idx="0">
            <a:schemeClr val="dk1"/>
          </a:effectRef>
          <a:fontRef idx="minor">
            <a:schemeClr val="tx1"/>
          </a:fontRef>
        </p:style>
      </p:cxnSp>
      <p:sp>
        <p:nvSpPr>
          <p:cNvPr id="32" name="Title 31"/>
          <p:cNvSpPr>
            <a:spLocks noGrp="1"/>
          </p:cNvSpPr>
          <p:nvPr>
            <p:ph type="title"/>
          </p:nvPr>
        </p:nvSpPr>
        <p:spPr>
          <a:xfrm>
            <a:off x="1981200" y="1066800"/>
            <a:ext cx="8229600" cy="533400"/>
          </a:xfrm>
        </p:spPr>
        <p:txBody>
          <a:bodyPr>
            <a:normAutofit fontScale="90000"/>
          </a:bodyPr>
          <a:lstStyle/>
          <a:p>
            <a:r>
              <a:rPr lang="en-US" sz="2800" b="1" dirty="0" err="1"/>
              <a:t>Penetapan</a:t>
            </a:r>
            <a:r>
              <a:rPr lang="en-US" sz="2800" b="1" dirty="0"/>
              <a:t> Status </a:t>
            </a:r>
            <a:r>
              <a:rPr lang="en-US" sz="2800" b="1" dirty="0" err="1"/>
              <a:t>Penggunaan</a:t>
            </a:r>
            <a:r>
              <a:rPr lang="en-US" sz="2800" b="1" dirty="0"/>
              <a:t> </a:t>
            </a:r>
            <a:r>
              <a:rPr lang="en-US" sz="2800" b="1" dirty="0" err="1"/>
              <a:t>oleh</a:t>
            </a:r>
            <a:r>
              <a:rPr lang="en-US" sz="2800" b="1" dirty="0"/>
              <a:t> </a:t>
            </a:r>
            <a:r>
              <a:rPr lang="en-US" sz="2800" b="1" dirty="0" err="1"/>
              <a:t>Pengguna</a:t>
            </a:r>
            <a:r>
              <a:rPr lang="en-US" sz="2800" b="1" dirty="0"/>
              <a:t> </a:t>
            </a:r>
            <a:r>
              <a:rPr lang="en-US" sz="2800" b="1" dirty="0" err="1"/>
              <a:t>Barang</a:t>
            </a:r>
            <a:endParaRPr lang="en-US" sz="2800" b="1" dirty="0"/>
          </a:p>
        </p:txBody>
      </p:sp>
      <p:sp>
        <p:nvSpPr>
          <p:cNvPr id="33" name="Content Placeholder 32"/>
          <p:cNvSpPr>
            <a:spLocks noGrp="1"/>
          </p:cNvSpPr>
          <p:nvPr>
            <p:ph idx="1"/>
          </p:nvPr>
        </p:nvSpPr>
        <p:spPr>
          <a:xfrm>
            <a:off x="1981200" y="1676401"/>
            <a:ext cx="8229600" cy="4602163"/>
          </a:xfrm>
        </p:spPr>
        <p:txBody>
          <a:bodyPr>
            <a:normAutofit/>
          </a:bodyPr>
          <a:lstStyle/>
          <a:p>
            <a:pPr marL="231775" indent="-231775" algn="just">
              <a:buNone/>
            </a:pPr>
            <a:endParaRPr lang="en-US" sz="1600" dirty="0"/>
          </a:p>
          <a:p>
            <a:pPr marL="231775" indent="-231775" algn="just"/>
            <a:endParaRPr lang="en-US" sz="1600" dirty="0"/>
          </a:p>
          <a:p>
            <a:endParaRPr lang="en-US" sz="1600" dirty="0"/>
          </a:p>
        </p:txBody>
      </p:sp>
      <p:sp>
        <p:nvSpPr>
          <p:cNvPr id="34" name="Rectangle 33"/>
          <p:cNvSpPr/>
          <p:nvPr/>
        </p:nvSpPr>
        <p:spPr>
          <a:xfrm>
            <a:off x="1524000" y="6553200"/>
            <a:ext cx="9144000" cy="304800"/>
          </a:xfrm>
          <a:prstGeom prst="rect">
            <a:avLst/>
          </a:prstGeom>
          <a:gradFill flip="none" rotWithShape="1">
            <a:gsLst>
              <a:gs pos="0">
                <a:schemeClr val="tx2">
                  <a:shade val="30000"/>
                  <a:satMod val="115000"/>
                </a:schemeClr>
              </a:gs>
              <a:gs pos="50000">
                <a:schemeClr val="tx2">
                  <a:shade val="67500"/>
                  <a:satMod val="115000"/>
                </a:schemeClr>
              </a:gs>
              <a:gs pos="100000">
                <a:schemeClr val="tx2">
                  <a:shade val="100000"/>
                  <a:satMod val="11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F497D">
                  <a:lumMod val="75000"/>
                </a:srgbClr>
              </a:solidFill>
            </a:endParaRPr>
          </a:p>
        </p:txBody>
      </p:sp>
      <p:sp>
        <p:nvSpPr>
          <p:cNvPr id="9" name="Slide Number Placeholder 8"/>
          <p:cNvSpPr>
            <a:spLocks noGrp="1"/>
          </p:cNvSpPr>
          <p:nvPr>
            <p:ph type="sldNum" sz="quarter" idx="12"/>
          </p:nvPr>
        </p:nvSpPr>
        <p:spPr>
          <a:xfrm>
            <a:off x="8404459" y="6573253"/>
            <a:ext cx="2133600" cy="244475"/>
          </a:xfrm>
        </p:spPr>
        <p:txBody>
          <a:bodyPr/>
          <a:lstStyle/>
          <a:p>
            <a:fld id="{E3A4F29D-4639-43BD-9A2B-7813D3CCF02C}" type="slidenum">
              <a:rPr lang="en-US" smtClean="0">
                <a:solidFill>
                  <a:prstClr val="black">
                    <a:tint val="75000"/>
                  </a:prstClr>
                </a:solidFill>
              </a:rPr>
              <a:pPr/>
              <a:t>12</a:t>
            </a:fld>
            <a:endParaRPr lang="en-US" dirty="0">
              <a:solidFill>
                <a:prstClr val="black">
                  <a:tint val="75000"/>
                </a:prstClr>
              </a:solidFill>
            </a:endParaRPr>
          </a:p>
        </p:txBody>
      </p:sp>
      <p:graphicFrame>
        <p:nvGraphicFramePr>
          <p:cNvPr id="10" name="Diagram 9"/>
          <p:cNvGraphicFramePr/>
          <p:nvPr/>
        </p:nvGraphicFramePr>
        <p:xfrm>
          <a:off x="2057400" y="1676400"/>
          <a:ext cx="8153400" cy="4495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1148788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8" name="Straight Connector 27"/>
          <p:cNvCxnSpPr/>
          <p:nvPr/>
        </p:nvCxnSpPr>
        <p:spPr>
          <a:xfrm>
            <a:off x="1981200" y="990600"/>
            <a:ext cx="8229600" cy="0"/>
          </a:xfrm>
          <a:prstGeom prst="line">
            <a:avLst/>
          </a:prstGeom>
        </p:spPr>
        <p:style>
          <a:lnRef idx="1">
            <a:schemeClr val="dk1"/>
          </a:lnRef>
          <a:fillRef idx="0">
            <a:schemeClr val="dk1"/>
          </a:fillRef>
          <a:effectRef idx="0">
            <a:schemeClr val="dk1"/>
          </a:effectRef>
          <a:fontRef idx="minor">
            <a:schemeClr val="tx1"/>
          </a:fontRef>
        </p:style>
      </p:cxnSp>
      <p:sp>
        <p:nvSpPr>
          <p:cNvPr id="32" name="Title 31"/>
          <p:cNvSpPr>
            <a:spLocks noGrp="1"/>
          </p:cNvSpPr>
          <p:nvPr>
            <p:ph type="title"/>
          </p:nvPr>
        </p:nvSpPr>
        <p:spPr>
          <a:xfrm>
            <a:off x="1981200" y="908720"/>
            <a:ext cx="8229600" cy="533400"/>
          </a:xfrm>
        </p:spPr>
        <p:txBody>
          <a:bodyPr>
            <a:normAutofit fontScale="90000"/>
          </a:bodyPr>
          <a:lstStyle/>
          <a:p>
            <a:r>
              <a:rPr lang="en-US" sz="2800" b="1" dirty="0" err="1"/>
              <a:t>Proses</a:t>
            </a:r>
            <a:r>
              <a:rPr lang="en-US" sz="2800" b="1" dirty="0"/>
              <a:t> </a:t>
            </a:r>
            <a:r>
              <a:rPr lang="en-US" sz="2800" b="1" dirty="0" err="1"/>
              <a:t>Penetapan</a:t>
            </a:r>
            <a:r>
              <a:rPr lang="en-US" sz="2800" b="1" dirty="0"/>
              <a:t> Status </a:t>
            </a:r>
            <a:r>
              <a:rPr lang="en-US" sz="2800" b="1" dirty="0" err="1"/>
              <a:t>Penggunaan</a:t>
            </a:r>
            <a:r>
              <a:rPr lang="en-US" sz="2800" b="1" dirty="0"/>
              <a:t> </a:t>
            </a:r>
            <a:r>
              <a:rPr lang="en-US" sz="2800" b="1" dirty="0" err="1"/>
              <a:t>oleh</a:t>
            </a:r>
            <a:r>
              <a:rPr lang="en-US" sz="2800" b="1" dirty="0"/>
              <a:t> </a:t>
            </a:r>
            <a:r>
              <a:rPr lang="en-US" sz="2800" b="1" dirty="0" err="1"/>
              <a:t>Pengguna</a:t>
            </a:r>
            <a:r>
              <a:rPr lang="en-US" sz="2800" b="1" dirty="0"/>
              <a:t> </a:t>
            </a:r>
            <a:r>
              <a:rPr lang="en-US" sz="2800" b="1" dirty="0" err="1"/>
              <a:t>Barang</a:t>
            </a:r>
            <a:endParaRPr lang="en-US" sz="2800" b="1" dirty="0"/>
          </a:p>
        </p:txBody>
      </p:sp>
      <p:sp>
        <p:nvSpPr>
          <p:cNvPr id="33" name="Content Placeholder 32"/>
          <p:cNvSpPr>
            <a:spLocks noGrp="1"/>
          </p:cNvSpPr>
          <p:nvPr>
            <p:ph idx="1"/>
          </p:nvPr>
        </p:nvSpPr>
        <p:spPr>
          <a:xfrm>
            <a:off x="1981200" y="1676401"/>
            <a:ext cx="8229600" cy="4602163"/>
          </a:xfrm>
        </p:spPr>
        <p:txBody>
          <a:bodyPr>
            <a:normAutofit/>
          </a:bodyPr>
          <a:lstStyle/>
          <a:p>
            <a:pPr marL="231775" indent="-231775" algn="just">
              <a:buNone/>
            </a:pPr>
            <a:endParaRPr lang="en-US" sz="1600" dirty="0"/>
          </a:p>
          <a:p>
            <a:pPr marL="231775" indent="-231775" algn="just"/>
            <a:endParaRPr lang="en-US" sz="1600" dirty="0"/>
          </a:p>
          <a:p>
            <a:endParaRPr lang="en-US" sz="1600" dirty="0"/>
          </a:p>
        </p:txBody>
      </p:sp>
      <p:sp>
        <p:nvSpPr>
          <p:cNvPr id="34" name="Rectangle 33"/>
          <p:cNvSpPr/>
          <p:nvPr/>
        </p:nvSpPr>
        <p:spPr>
          <a:xfrm>
            <a:off x="1524000" y="6553200"/>
            <a:ext cx="9144000" cy="304800"/>
          </a:xfrm>
          <a:prstGeom prst="rect">
            <a:avLst/>
          </a:prstGeom>
          <a:gradFill flip="none" rotWithShape="1">
            <a:gsLst>
              <a:gs pos="0">
                <a:schemeClr val="tx2">
                  <a:shade val="30000"/>
                  <a:satMod val="115000"/>
                </a:schemeClr>
              </a:gs>
              <a:gs pos="50000">
                <a:schemeClr val="tx2">
                  <a:shade val="67500"/>
                  <a:satMod val="115000"/>
                </a:schemeClr>
              </a:gs>
              <a:gs pos="100000">
                <a:schemeClr val="tx2">
                  <a:shade val="100000"/>
                  <a:satMod val="11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F497D">
                  <a:lumMod val="75000"/>
                </a:srgbClr>
              </a:solidFill>
            </a:endParaRPr>
          </a:p>
        </p:txBody>
      </p:sp>
      <p:sp>
        <p:nvSpPr>
          <p:cNvPr id="9" name="Slide Number Placeholder 8"/>
          <p:cNvSpPr>
            <a:spLocks noGrp="1"/>
          </p:cNvSpPr>
          <p:nvPr>
            <p:ph type="sldNum" sz="quarter" idx="12"/>
          </p:nvPr>
        </p:nvSpPr>
        <p:spPr>
          <a:xfrm>
            <a:off x="8404459" y="6573253"/>
            <a:ext cx="2133600" cy="244475"/>
          </a:xfrm>
        </p:spPr>
        <p:txBody>
          <a:bodyPr/>
          <a:lstStyle/>
          <a:p>
            <a:fld id="{E3A4F29D-4639-43BD-9A2B-7813D3CCF02C}" type="slidenum">
              <a:rPr lang="en-US" smtClean="0">
                <a:solidFill>
                  <a:prstClr val="black">
                    <a:tint val="75000"/>
                  </a:prstClr>
                </a:solidFill>
              </a:rPr>
              <a:pPr/>
              <a:t>13</a:t>
            </a:fld>
            <a:endParaRPr lang="en-US" dirty="0">
              <a:solidFill>
                <a:prstClr val="black">
                  <a:tint val="75000"/>
                </a:prstClr>
              </a:solidFill>
            </a:endParaRPr>
          </a:p>
        </p:txBody>
      </p:sp>
      <p:graphicFrame>
        <p:nvGraphicFramePr>
          <p:cNvPr id="11" name="Diagram 10"/>
          <p:cNvGraphicFramePr/>
          <p:nvPr>
            <p:extLst>
              <p:ext uri="{D42A27DB-BD31-4B8C-83A1-F6EECF244321}">
                <p14:modId xmlns:p14="http://schemas.microsoft.com/office/powerpoint/2010/main" val="4059949595"/>
              </p:ext>
            </p:extLst>
          </p:nvPr>
        </p:nvGraphicFramePr>
        <p:xfrm>
          <a:off x="2286000" y="1412776"/>
          <a:ext cx="8096280" cy="4165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extBox 1"/>
          <p:cNvSpPr txBox="1"/>
          <p:nvPr/>
        </p:nvSpPr>
        <p:spPr>
          <a:xfrm>
            <a:off x="2305372" y="5517233"/>
            <a:ext cx="8039100" cy="1200329"/>
          </a:xfrm>
          <a:prstGeom prst="rect">
            <a:avLst/>
          </a:prstGeom>
          <a:noFill/>
        </p:spPr>
        <p:txBody>
          <a:bodyPr wrap="square" rtlCol="0">
            <a:spAutoFit/>
          </a:bodyPr>
          <a:lstStyle/>
          <a:p>
            <a:r>
              <a:rPr lang="en-US" dirty="0" err="1">
                <a:solidFill>
                  <a:prstClr val="black"/>
                </a:solidFill>
              </a:rPr>
              <a:t>Keputusan</a:t>
            </a:r>
            <a:r>
              <a:rPr lang="en-US" dirty="0">
                <a:solidFill>
                  <a:prstClr val="black"/>
                </a:solidFill>
              </a:rPr>
              <a:t> </a:t>
            </a:r>
            <a:r>
              <a:rPr lang="en-US" dirty="0" err="1">
                <a:solidFill>
                  <a:prstClr val="black"/>
                </a:solidFill>
              </a:rPr>
              <a:t>penetapan</a:t>
            </a:r>
            <a:r>
              <a:rPr lang="en-US" dirty="0">
                <a:solidFill>
                  <a:prstClr val="black"/>
                </a:solidFill>
              </a:rPr>
              <a:t> status </a:t>
            </a:r>
            <a:r>
              <a:rPr lang="en-US" dirty="0" err="1">
                <a:solidFill>
                  <a:prstClr val="black"/>
                </a:solidFill>
              </a:rPr>
              <a:t>Pengguna</a:t>
            </a:r>
            <a:r>
              <a:rPr lang="en-US" dirty="0">
                <a:solidFill>
                  <a:prstClr val="black"/>
                </a:solidFill>
              </a:rPr>
              <a:t> </a:t>
            </a:r>
            <a:r>
              <a:rPr lang="en-US" dirty="0" err="1">
                <a:solidFill>
                  <a:prstClr val="black"/>
                </a:solidFill>
              </a:rPr>
              <a:t>Barang</a:t>
            </a:r>
            <a:r>
              <a:rPr lang="en-US" dirty="0">
                <a:solidFill>
                  <a:prstClr val="black"/>
                </a:solidFill>
              </a:rPr>
              <a:t> yang </a:t>
            </a:r>
            <a:r>
              <a:rPr lang="en-US" dirty="0" err="1">
                <a:solidFill>
                  <a:prstClr val="black"/>
                </a:solidFill>
              </a:rPr>
              <a:t>diterbitkan</a:t>
            </a:r>
            <a:r>
              <a:rPr lang="en-US" dirty="0">
                <a:solidFill>
                  <a:prstClr val="black"/>
                </a:solidFill>
              </a:rPr>
              <a:t> </a:t>
            </a:r>
            <a:r>
              <a:rPr lang="en-US" dirty="0" err="1">
                <a:solidFill>
                  <a:prstClr val="black"/>
                </a:solidFill>
              </a:rPr>
              <a:t>oleh</a:t>
            </a:r>
            <a:r>
              <a:rPr lang="en-US" dirty="0">
                <a:solidFill>
                  <a:prstClr val="black"/>
                </a:solidFill>
              </a:rPr>
              <a:t> </a:t>
            </a:r>
            <a:r>
              <a:rPr lang="en-US" dirty="0" err="1">
                <a:solidFill>
                  <a:prstClr val="black"/>
                </a:solidFill>
              </a:rPr>
              <a:t>Pengguna</a:t>
            </a:r>
            <a:r>
              <a:rPr lang="en-US" dirty="0">
                <a:solidFill>
                  <a:prstClr val="black"/>
                </a:solidFill>
              </a:rPr>
              <a:t> </a:t>
            </a:r>
            <a:r>
              <a:rPr lang="en-US" dirty="0" err="1">
                <a:solidFill>
                  <a:prstClr val="black"/>
                </a:solidFill>
              </a:rPr>
              <a:t>Barang</a:t>
            </a:r>
            <a:r>
              <a:rPr lang="en-US" dirty="0">
                <a:solidFill>
                  <a:prstClr val="black"/>
                </a:solidFill>
              </a:rPr>
              <a:t>, </a:t>
            </a:r>
            <a:r>
              <a:rPr lang="en-US" dirty="0" err="1">
                <a:solidFill>
                  <a:prstClr val="black"/>
                </a:solidFill>
              </a:rPr>
              <a:t>dilaporkan</a:t>
            </a:r>
            <a:r>
              <a:rPr lang="en-US" dirty="0">
                <a:solidFill>
                  <a:prstClr val="black"/>
                </a:solidFill>
              </a:rPr>
              <a:t> </a:t>
            </a:r>
            <a:r>
              <a:rPr lang="en-US" dirty="0" err="1">
                <a:solidFill>
                  <a:prstClr val="black"/>
                </a:solidFill>
              </a:rPr>
              <a:t>kepada</a:t>
            </a:r>
            <a:r>
              <a:rPr lang="en-US" dirty="0">
                <a:solidFill>
                  <a:prstClr val="black"/>
                </a:solidFill>
              </a:rPr>
              <a:t> </a:t>
            </a:r>
            <a:r>
              <a:rPr lang="en-US" dirty="0" err="1">
                <a:solidFill>
                  <a:prstClr val="black"/>
                </a:solidFill>
              </a:rPr>
              <a:t>Pengelola</a:t>
            </a:r>
            <a:r>
              <a:rPr lang="en-US" dirty="0">
                <a:solidFill>
                  <a:prstClr val="black"/>
                </a:solidFill>
              </a:rPr>
              <a:t> </a:t>
            </a:r>
            <a:r>
              <a:rPr lang="en-US" dirty="0" err="1">
                <a:solidFill>
                  <a:prstClr val="black"/>
                </a:solidFill>
              </a:rPr>
              <a:t>Barang</a:t>
            </a:r>
            <a:r>
              <a:rPr lang="en-US" dirty="0">
                <a:solidFill>
                  <a:prstClr val="black"/>
                </a:solidFill>
              </a:rPr>
              <a:t> paling lama 1 (</a:t>
            </a:r>
            <a:r>
              <a:rPr lang="en-US" dirty="0" err="1">
                <a:solidFill>
                  <a:prstClr val="black"/>
                </a:solidFill>
              </a:rPr>
              <a:t>satu</a:t>
            </a:r>
            <a:r>
              <a:rPr lang="en-US" dirty="0">
                <a:solidFill>
                  <a:prstClr val="black"/>
                </a:solidFill>
              </a:rPr>
              <a:t>) </a:t>
            </a:r>
            <a:r>
              <a:rPr lang="en-US" dirty="0" err="1">
                <a:solidFill>
                  <a:prstClr val="black"/>
                </a:solidFill>
              </a:rPr>
              <a:t>bulan</a:t>
            </a:r>
            <a:r>
              <a:rPr lang="en-US" dirty="0">
                <a:solidFill>
                  <a:prstClr val="black"/>
                </a:solidFill>
              </a:rPr>
              <a:t> </a:t>
            </a:r>
            <a:r>
              <a:rPr lang="en-US" dirty="0" err="1">
                <a:solidFill>
                  <a:prstClr val="black"/>
                </a:solidFill>
              </a:rPr>
              <a:t>sejak</a:t>
            </a:r>
            <a:r>
              <a:rPr lang="en-US" dirty="0">
                <a:solidFill>
                  <a:prstClr val="black"/>
                </a:solidFill>
              </a:rPr>
              <a:t> </a:t>
            </a:r>
            <a:r>
              <a:rPr lang="en-US" dirty="0" err="1">
                <a:solidFill>
                  <a:prstClr val="black"/>
                </a:solidFill>
              </a:rPr>
              <a:t>ditetapkan</a:t>
            </a:r>
            <a:r>
              <a:rPr lang="en-US" dirty="0">
                <a:solidFill>
                  <a:prstClr val="black"/>
                </a:solidFill>
              </a:rPr>
              <a:t>.</a:t>
            </a:r>
          </a:p>
          <a:p>
            <a:endParaRPr lang="id-ID" dirty="0">
              <a:solidFill>
                <a:prstClr val="black"/>
              </a:solidFill>
            </a:endParaRPr>
          </a:p>
        </p:txBody>
      </p:sp>
    </p:spTree>
    <p:extLst>
      <p:ext uri="{BB962C8B-B14F-4D97-AF65-F5344CB8AC3E}">
        <p14:creationId xmlns:p14="http://schemas.microsoft.com/office/powerpoint/2010/main" val="39680158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Straight Connector 10"/>
          <p:cNvCxnSpPr/>
          <p:nvPr/>
        </p:nvCxnSpPr>
        <p:spPr>
          <a:xfrm>
            <a:off x="2176464" y="6429375"/>
            <a:ext cx="7134225" cy="1588"/>
          </a:xfrm>
          <a:prstGeom prst="line">
            <a:avLst/>
          </a:prstGeom>
          <a:ln w="19050"/>
        </p:spPr>
        <p:style>
          <a:lnRef idx="1">
            <a:schemeClr val="accent1"/>
          </a:lnRef>
          <a:fillRef idx="0">
            <a:schemeClr val="accent1"/>
          </a:fillRef>
          <a:effectRef idx="0">
            <a:schemeClr val="accent1"/>
          </a:effectRef>
          <a:fontRef idx="minor">
            <a:schemeClr val="tx1"/>
          </a:fontRef>
        </p:style>
      </p:cxnSp>
      <p:graphicFrame>
        <p:nvGraphicFramePr>
          <p:cNvPr id="26" name="Content Placeholder 5"/>
          <p:cNvGraphicFramePr>
            <a:graphicFrameLocks/>
          </p:cNvGraphicFramePr>
          <p:nvPr/>
        </p:nvGraphicFramePr>
        <p:xfrm>
          <a:off x="2524125" y="1698626"/>
          <a:ext cx="7691462" cy="4772043"/>
        </p:xfrm>
        <a:graphic>
          <a:graphicData uri="http://schemas.openxmlformats.org/drawingml/2006/table">
            <a:tbl>
              <a:tblPr firstRow="1" bandRow="1">
                <a:tableStyleId>{72833802-FEF1-4C79-8D5D-14CF1EAF98D9}</a:tableStyleId>
              </a:tblPr>
              <a:tblGrid>
                <a:gridCol w="3777057">
                  <a:extLst>
                    <a:ext uri="{9D8B030D-6E8A-4147-A177-3AD203B41FA5}">
                      <a16:colId xmlns:a16="http://schemas.microsoft.com/office/drawing/2014/main" val="20000"/>
                    </a:ext>
                  </a:extLst>
                </a:gridCol>
                <a:gridCol w="3914405">
                  <a:extLst>
                    <a:ext uri="{9D8B030D-6E8A-4147-A177-3AD203B41FA5}">
                      <a16:colId xmlns:a16="http://schemas.microsoft.com/office/drawing/2014/main" val="20001"/>
                    </a:ext>
                  </a:extLst>
                </a:gridCol>
              </a:tblGrid>
              <a:tr h="386241">
                <a:tc>
                  <a:txBody>
                    <a:bodyPr/>
                    <a:lstStyle/>
                    <a:p>
                      <a:pPr algn="ctr"/>
                      <a:r>
                        <a:rPr lang="en-US" dirty="0">
                          <a:solidFill>
                            <a:schemeClr val="tx1">
                              <a:lumMod val="95000"/>
                              <a:lumOff val="5000"/>
                            </a:schemeClr>
                          </a:solidFill>
                          <a:latin typeface="Book Antiqua" pitchFamily="18" charset="0"/>
                        </a:rPr>
                        <a:t>PENGGUNA</a:t>
                      </a:r>
                      <a:r>
                        <a:rPr lang="en-US" baseline="0" dirty="0">
                          <a:solidFill>
                            <a:schemeClr val="tx1">
                              <a:lumMod val="95000"/>
                              <a:lumOff val="5000"/>
                            </a:schemeClr>
                          </a:solidFill>
                          <a:latin typeface="Book Antiqua" pitchFamily="18" charset="0"/>
                        </a:rPr>
                        <a:t> </a:t>
                      </a:r>
                      <a:r>
                        <a:rPr lang="en-US" dirty="0">
                          <a:solidFill>
                            <a:schemeClr val="tx1">
                              <a:lumMod val="95000"/>
                              <a:lumOff val="5000"/>
                            </a:schemeClr>
                          </a:solidFill>
                          <a:latin typeface="Book Antiqua" pitchFamily="18" charset="0"/>
                        </a:rPr>
                        <a:t>BARANG </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a:solidFill>
                            <a:schemeClr val="tx1">
                              <a:lumMod val="95000"/>
                              <a:lumOff val="5000"/>
                            </a:schemeClr>
                          </a:solidFill>
                          <a:latin typeface="Book Antiqua" pitchFamily="18" charset="0"/>
                        </a:rPr>
                        <a:t>PENGELOLA</a:t>
                      </a:r>
                      <a:r>
                        <a:rPr lang="en-US" baseline="0" dirty="0">
                          <a:solidFill>
                            <a:schemeClr val="tx1">
                              <a:lumMod val="95000"/>
                              <a:lumOff val="5000"/>
                            </a:schemeClr>
                          </a:solidFill>
                          <a:latin typeface="Book Antiqua" pitchFamily="18" charset="0"/>
                        </a:rPr>
                        <a:t> BARANG</a:t>
                      </a:r>
                      <a:endParaRPr lang="en-US" dirty="0">
                        <a:solidFill>
                          <a:schemeClr val="tx1">
                            <a:lumMod val="95000"/>
                            <a:lumOff val="5000"/>
                          </a:schemeClr>
                        </a:solidFill>
                        <a:latin typeface="Book Antiqua" pitchFamily="18" charset="0"/>
                      </a:endParaRPr>
                    </a:p>
                  </a:txBody>
                  <a:tcPr/>
                </a:tc>
                <a:extLst>
                  <a:ext uri="{0D108BD9-81ED-4DB2-BD59-A6C34878D82A}">
                    <a16:rowId xmlns:a16="http://schemas.microsoft.com/office/drawing/2014/main" val="10000"/>
                  </a:ext>
                </a:extLst>
              </a:tr>
              <a:tr h="4385802">
                <a:tc>
                  <a:txBody>
                    <a:bodyPr/>
                    <a:lstStyle/>
                    <a:p>
                      <a:endParaRPr lang="en-US" dirty="0">
                        <a:latin typeface="Book Antiqua" pitchFamily="18" charset="0"/>
                      </a:endParaRPr>
                    </a:p>
                  </a:txBody>
                  <a:tcPr/>
                </a:tc>
                <a:tc>
                  <a:txBody>
                    <a:bodyPr/>
                    <a:lstStyle/>
                    <a:p>
                      <a:endParaRPr lang="en-US" dirty="0">
                        <a:latin typeface="Book Antiqua" pitchFamily="18" charset="0"/>
                      </a:endParaRPr>
                    </a:p>
                  </a:txBody>
                  <a:tcPr/>
                </a:tc>
                <a:extLst>
                  <a:ext uri="{0D108BD9-81ED-4DB2-BD59-A6C34878D82A}">
                    <a16:rowId xmlns:a16="http://schemas.microsoft.com/office/drawing/2014/main" val="10001"/>
                  </a:ext>
                </a:extLst>
              </a:tr>
            </a:tbl>
          </a:graphicData>
        </a:graphic>
      </p:graphicFrame>
      <p:sp>
        <p:nvSpPr>
          <p:cNvPr id="27" name="Rectangle 26"/>
          <p:cNvSpPr/>
          <p:nvPr/>
        </p:nvSpPr>
        <p:spPr>
          <a:xfrm>
            <a:off x="7162800" y="2846382"/>
            <a:ext cx="2290786" cy="1154123"/>
          </a:xfrm>
          <a:prstGeom prst="rect">
            <a:avLst/>
          </a:prstGeom>
          <a:solidFill>
            <a:schemeClr val="bg1"/>
          </a:solidFill>
        </p:spPr>
        <p:style>
          <a:lnRef idx="0">
            <a:schemeClr val="accent1"/>
          </a:lnRef>
          <a:fillRef idx="3">
            <a:schemeClr val="accent1"/>
          </a:fillRef>
          <a:effectRef idx="3">
            <a:schemeClr val="accent1"/>
          </a:effectRef>
          <a:fontRef idx="minor">
            <a:schemeClr val="lt1"/>
          </a:fontRef>
        </p:style>
        <p:txBody>
          <a:bodyPr anchor="ctr"/>
          <a:lstStyle/>
          <a:p>
            <a:pPr algn="ctr">
              <a:defRPr/>
            </a:pPr>
            <a:r>
              <a:rPr lang="en-US" sz="1600" dirty="0">
                <a:solidFill>
                  <a:schemeClr val="tx1"/>
                </a:solidFill>
                <a:latin typeface="Book Antiqua" pitchFamily="18" charset="0"/>
              </a:rPr>
              <a:t>PENETAPAN STATUS PENGGUNAAN</a:t>
            </a:r>
          </a:p>
        </p:txBody>
      </p:sp>
      <p:sp>
        <p:nvSpPr>
          <p:cNvPr id="28" name="Rectangle 27"/>
          <p:cNvSpPr/>
          <p:nvPr/>
        </p:nvSpPr>
        <p:spPr>
          <a:xfrm>
            <a:off x="3186106" y="2185990"/>
            <a:ext cx="2409828" cy="457192"/>
          </a:xfrm>
          <a:prstGeom prst="rect">
            <a:avLst/>
          </a:prstGeom>
          <a:solidFill>
            <a:schemeClr val="bg1"/>
          </a:solidFill>
        </p:spPr>
        <p:style>
          <a:lnRef idx="0">
            <a:schemeClr val="accent1"/>
          </a:lnRef>
          <a:fillRef idx="3">
            <a:schemeClr val="accent1"/>
          </a:fillRef>
          <a:effectRef idx="3">
            <a:schemeClr val="accent1"/>
          </a:effectRef>
          <a:fontRef idx="minor">
            <a:schemeClr val="lt1"/>
          </a:fontRef>
        </p:style>
        <p:txBody>
          <a:bodyPr anchor="ctr"/>
          <a:lstStyle/>
          <a:p>
            <a:pPr algn="ctr">
              <a:defRPr/>
            </a:pPr>
            <a:r>
              <a:rPr lang="en-US" sz="1600" dirty="0">
                <a:solidFill>
                  <a:schemeClr val="tx1"/>
                </a:solidFill>
                <a:latin typeface="Book Antiqua" pitchFamily="18" charset="0"/>
              </a:rPr>
              <a:t>PERSIAPAN</a:t>
            </a:r>
            <a:endParaRPr lang="en-US" dirty="0">
              <a:solidFill>
                <a:schemeClr val="tx1"/>
              </a:solidFill>
              <a:latin typeface="Book Antiqua" pitchFamily="18" charset="0"/>
            </a:endParaRPr>
          </a:p>
        </p:txBody>
      </p:sp>
      <p:cxnSp>
        <p:nvCxnSpPr>
          <p:cNvPr id="29" name="Straight Arrow Connector 28"/>
          <p:cNvCxnSpPr/>
          <p:nvPr/>
        </p:nvCxnSpPr>
        <p:spPr>
          <a:xfrm>
            <a:off x="5838825" y="3286125"/>
            <a:ext cx="1042988" cy="1588"/>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0" name="Rectangle 29"/>
          <p:cNvSpPr/>
          <p:nvPr/>
        </p:nvSpPr>
        <p:spPr>
          <a:xfrm>
            <a:off x="3238480" y="3019428"/>
            <a:ext cx="2357454" cy="766762"/>
          </a:xfrm>
          <a:prstGeom prst="rect">
            <a:avLst/>
          </a:prstGeom>
          <a:solidFill>
            <a:schemeClr val="bg1"/>
          </a:solidFill>
        </p:spPr>
        <p:style>
          <a:lnRef idx="0">
            <a:schemeClr val="accent1"/>
          </a:lnRef>
          <a:fillRef idx="3">
            <a:schemeClr val="accent1"/>
          </a:fillRef>
          <a:effectRef idx="3">
            <a:schemeClr val="accent1"/>
          </a:effectRef>
          <a:fontRef idx="minor">
            <a:schemeClr val="lt1"/>
          </a:fontRef>
        </p:style>
        <p:txBody>
          <a:bodyPr anchor="ctr"/>
          <a:lstStyle/>
          <a:p>
            <a:pPr algn="ctr">
              <a:defRPr/>
            </a:pPr>
            <a:r>
              <a:rPr lang="en-US" sz="1600" dirty="0">
                <a:solidFill>
                  <a:schemeClr val="tx1"/>
                </a:solidFill>
                <a:latin typeface="Book Antiqua" pitchFamily="18" charset="0"/>
              </a:rPr>
              <a:t>PENGAJUAN  USULAN</a:t>
            </a:r>
          </a:p>
        </p:txBody>
      </p:sp>
      <p:cxnSp>
        <p:nvCxnSpPr>
          <p:cNvPr id="31" name="Straight Arrow Connector 30"/>
          <p:cNvCxnSpPr/>
          <p:nvPr/>
        </p:nvCxnSpPr>
        <p:spPr>
          <a:xfrm rot="5400000">
            <a:off x="4254501" y="2862263"/>
            <a:ext cx="274637" cy="1588"/>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2" name="Rectangle 31"/>
          <p:cNvSpPr/>
          <p:nvPr/>
        </p:nvSpPr>
        <p:spPr>
          <a:xfrm>
            <a:off x="7096132" y="4357694"/>
            <a:ext cx="2438400" cy="1490674"/>
          </a:xfrm>
          <a:prstGeom prst="rect">
            <a:avLst/>
          </a:prstGeom>
          <a:solidFill>
            <a:schemeClr val="bg1"/>
          </a:solidFill>
        </p:spPr>
        <p:style>
          <a:lnRef idx="0">
            <a:schemeClr val="accent1"/>
          </a:lnRef>
          <a:fillRef idx="3">
            <a:schemeClr val="accent1"/>
          </a:fillRef>
          <a:effectRef idx="3">
            <a:schemeClr val="accent1"/>
          </a:effectRef>
          <a:fontRef idx="minor">
            <a:schemeClr val="lt1"/>
          </a:fontRef>
        </p:style>
        <p:txBody>
          <a:bodyPr anchor="ctr"/>
          <a:lstStyle/>
          <a:p>
            <a:pPr algn="ctr">
              <a:defRPr/>
            </a:pPr>
            <a:r>
              <a:rPr lang="en-US" sz="1600" dirty="0">
                <a:solidFill>
                  <a:schemeClr val="tx1"/>
                </a:solidFill>
                <a:latin typeface="Book Antiqua" pitchFamily="18" charset="0"/>
              </a:rPr>
              <a:t>PENDAFTARAN, PENCATATAN, PENYIMPANAN DOKUMEN</a:t>
            </a:r>
          </a:p>
        </p:txBody>
      </p:sp>
      <p:cxnSp>
        <p:nvCxnSpPr>
          <p:cNvPr id="33" name="Straight Arrow Connector 32"/>
          <p:cNvCxnSpPr/>
          <p:nvPr/>
        </p:nvCxnSpPr>
        <p:spPr>
          <a:xfrm rot="5400000">
            <a:off x="8172451" y="4148138"/>
            <a:ext cx="274637" cy="1588"/>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rot="10800000">
            <a:off x="5738813" y="4927600"/>
            <a:ext cx="1071562" cy="1588"/>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5" name="Rectangle 34"/>
          <p:cNvSpPr/>
          <p:nvPr/>
        </p:nvSpPr>
        <p:spPr>
          <a:xfrm>
            <a:off x="3233718" y="4357694"/>
            <a:ext cx="2362216" cy="1571636"/>
          </a:xfrm>
          <a:prstGeom prst="rect">
            <a:avLst/>
          </a:prstGeom>
          <a:solidFill>
            <a:schemeClr val="bg1"/>
          </a:solidFill>
        </p:spPr>
        <p:style>
          <a:lnRef idx="0">
            <a:schemeClr val="accent1"/>
          </a:lnRef>
          <a:fillRef idx="3">
            <a:schemeClr val="accent1"/>
          </a:fillRef>
          <a:effectRef idx="3">
            <a:schemeClr val="accent1"/>
          </a:effectRef>
          <a:fontRef idx="minor">
            <a:schemeClr val="lt1"/>
          </a:fontRef>
        </p:style>
        <p:txBody>
          <a:bodyPr anchor="ctr"/>
          <a:lstStyle/>
          <a:p>
            <a:pPr algn="ctr">
              <a:defRPr/>
            </a:pPr>
            <a:r>
              <a:rPr lang="en-US" sz="1600" dirty="0">
                <a:solidFill>
                  <a:schemeClr val="tx1"/>
                </a:solidFill>
                <a:latin typeface="Book Antiqua" pitchFamily="18" charset="0"/>
              </a:rPr>
              <a:t>PENDAFTARAN, PENCATATAN, PENYIMPANAN DOKUMEN</a:t>
            </a:r>
          </a:p>
        </p:txBody>
      </p:sp>
      <p:sp>
        <p:nvSpPr>
          <p:cNvPr id="42" name="Title 41"/>
          <p:cNvSpPr txBox="1">
            <a:spLocks/>
          </p:cNvSpPr>
          <p:nvPr/>
        </p:nvSpPr>
        <p:spPr>
          <a:xfrm>
            <a:off x="2309813" y="508000"/>
            <a:ext cx="7929562" cy="1200150"/>
          </a:xfrm>
          <a:prstGeom prst="rect">
            <a:avLst/>
          </a:prstGeom>
          <a:noFill/>
        </p:spPr>
        <p:txBody>
          <a:bodyPr anchor="ctr">
            <a:spAutoFit/>
          </a:bodyPr>
          <a:lstStyle/>
          <a:p>
            <a:pPr algn="r">
              <a:defRPr/>
            </a:pPr>
            <a:r>
              <a:rPr lang="en-US" sz="3600" dirty="0" err="1">
                <a:ln w="1905"/>
                <a:effectLst>
                  <a:outerShdw blurRad="50800" dist="38100" dir="13500000" algn="br" rotWithShape="0">
                    <a:prstClr val="black">
                      <a:alpha val="40000"/>
                    </a:prstClr>
                  </a:outerShdw>
                </a:effectLst>
                <a:latin typeface="Book Antiqua" pitchFamily="18" charset="0"/>
                <a:cs typeface="Arial" pitchFamily="34" charset="0"/>
              </a:rPr>
              <a:t>Prosedur</a:t>
            </a:r>
            <a:r>
              <a:rPr lang="en-US" sz="3600" dirty="0">
                <a:ln w="1905"/>
                <a:effectLst>
                  <a:outerShdw blurRad="50800" dist="38100" dir="13500000" algn="br" rotWithShape="0">
                    <a:prstClr val="black">
                      <a:alpha val="40000"/>
                    </a:prstClr>
                  </a:outerShdw>
                </a:effectLst>
                <a:latin typeface="Book Antiqua" pitchFamily="18" charset="0"/>
                <a:cs typeface="Arial" pitchFamily="34" charset="0"/>
              </a:rPr>
              <a:t> </a:t>
            </a:r>
            <a:r>
              <a:rPr lang="en-US" sz="3600" dirty="0" err="1">
                <a:ln w="1905"/>
                <a:effectLst>
                  <a:outerShdw blurRad="50800" dist="38100" dir="13500000" algn="br" rotWithShape="0">
                    <a:prstClr val="black">
                      <a:alpha val="40000"/>
                    </a:prstClr>
                  </a:outerShdw>
                </a:effectLst>
                <a:latin typeface="Book Antiqua" pitchFamily="18" charset="0"/>
                <a:cs typeface="Arial" pitchFamily="34" charset="0"/>
              </a:rPr>
              <a:t>Penetapan</a:t>
            </a:r>
            <a:r>
              <a:rPr lang="en-US" sz="3600" dirty="0">
                <a:ln w="1905"/>
                <a:effectLst>
                  <a:outerShdw blurRad="50800" dist="38100" dir="13500000" algn="br" rotWithShape="0">
                    <a:prstClr val="black">
                      <a:alpha val="40000"/>
                    </a:prstClr>
                  </a:outerShdw>
                </a:effectLst>
                <a:latin typeface="Book Antiqua" pitchFamily="18" charset="0"/>
                <a:cs typeface="Arial" pitchFamily="34" charset="0"/>
              </a:rPr>
              <a:t> Status </a:t>
            </a:r>
            <a:r>
              <a:rPr lang="en-US" sz="3600" dirty="0" err="1">
                <a:ln w="1905"/>
                <a:effectLst>
                  <a:outerShdw blurRad="50800" dist="38100" dir="13500000" algn="br" rotWithShape="0">
                    <a:prstClr val="black">
                      <a:alpha val="40000"/>
                    </a:prstClr>
                  </a:outerShdw>
                </a:effectLst>
                <a:latin typeface="Book Antiqua" pitchFamily="18" charset="0"/>
                <a:cs typeface="Arial" pitchFamily="34" charset="0"/>
              </a:rPr>
              <a:t>Penggunaan</a:t>
            </a:r>
            <a:r>
              <a:rPr lang="en-US" sz="3600" dirty="0">
                <a:ln w="1905"/>
                <a:effectLst>
                  <a:outerShdw blurRad="50800" dist="38100" dir="13500000" algn="br" rotWithShape="0">
                    <a:prstClr val="black">
                      <a:alpha val="40000"/>
                    </a:prstClr>
                  </a:outerShdw>
                </a:effectLst>
                <a:latin typeface="Book Antiqua" pitchFamily="18" charset="0"/>
                <a:cs typeface="Arial" pitchFamily="34" charset="0"/>
              </a:rPr>
              <a:t> Tanah/</a:t>
            </a:r>
            <a:r>
              <a:rPr lang="en-US" sz="3600" dirty="0" err="1">
                <a:ln w="1905"/>
                <a:effectLst>
                  <a:outerShdw blurRad="50800" dist="38100" dir="13500000" algn="br" rotWithShape="0">
                    <a:prstClr val="black">
                      <a:alpha val="40000"/>
                    </a:prstClr>
                  </a:outerShdw>
                </a:effectLst>
                <a:latin typeface="Book Antiqua" pitchFamily="18" charset="0"/>
                <a:cs typeface="Arial" pitchFamily="34" charset="0"/>
              </a:rPr>
              <a:t>Bangunan</a:t>
            </a:r>
            <a:endParaRPr lang="en-US" sz="3600" baseline="30000" dirty="0">
              <a:ln w="1905"/>
              <a:effectLst>
                <a:outerShdw blurRad="50800" dist="38100" dir="13500000" algn="br" rotWithShape="0">
                  <a:prstClr val="black">
                    <a:alpha val="40000"/>
                  </a:prstClr>
                </a:outerShdw>
              </a:effectLst>
              <a:latin typeface="Book Antiqua" pitchFamily="18" charset="0"/>
              <a:cs typeface="Arial" pitchFamily="34" charset="0"/>
            </a:endParaRPr>
          </a:p>
        </p:txBody>
      </p:sp>
      <p:sp>
        <p:nvSpPr>
          <p:cNvPr id="7201" name="Slide Number Placeholder 19"/>
          <p:cNvSpPr>
            <a:spLocks noGrp="1"/>
          </p:cNvSpPr>
          <p:nvPr>
            <p:ph type="sldNum" sz="quarter" idx="4294967295"/>
          </p:nvPr>
        </p:nvSpPr>
        <p:spPr bwMode="auto">
          <a:xfrm>
            <a:off x="8077200" y="6356351"/>
            <a:ext cx="2133600" cy="365125"/>
          </a:xfrm>
          <a:prstGeom prst="rect">
            <a:avLst/>
          </a:prstGeom>
          <a:noFill/>
          <a:ln>
            <a:miter lim="800000"/>
            <a:headEnd/>
            <a:tailEnd/>
          </a:ln>
        </p:spPr>
        <p:txBody>
          <a:bodyPr/>
          <a:lstStyle/>
          <a:p>
            <a:fld id="{72A13F6C-EF9A-40FB-B241-B81422618B04}" type="slidenum">
              <a:rPr lang="en-US">
                <a:latin typeface="Book Antiqua" pitchFamily="18" charset="0"/>
              </a:rPr>
              <a:pPr/>
              <a:t>14</a:t>
            </a:fld>
            <a:endParaRPr lang="en-US">
              <a:latin typeface="Book Antiqua" pitchFamily="18" charset="0"/>
            </a:endParaRPr>
          </a:p>
        </p:txBody>
      </p:sp>
      <p:sp>
        <p:nvSpPr>
          <p:cNvPr id="16" name="Rectangle 15"/>
          <p:cNvSpPr/>
          <p:nvPr/>
        </p:nvSpPr>
        <p:spPr>
          <a:xfrm>
            <a:off x="1523968" y="-24"/>
            <a:ext cx="285752" cy="6858024"/>
          </a:xfrm>
          <a:prstGeom prst="rect">
            <a:avLst/>
          </a:prstGeom>
          <a:solidFill>
            <a:srgbClr val="C050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Book Antiqua" pitchFamily="18" charset="0"/>
            </a:endParaRPr>
          </a:p>
        </p:txBody>
      </p:sp>
      <p:sp>
        <p:nvSpPr>
          <p:cNvPr id="17" name="Rectangle 16"/>
          <p:cNvSpPr/>
          <p:nvPr/>
        </p:nvSpPr>
        <p:spPr>
          <a:xfrm>
            <a:off x="1809720" y="-24"/>
            <a:ext cx="142876" cy="6858024"/>
          </a:xfrm>
          <a:prstGeom prst="rect">
            <a:avLst/>
          </a:prstGeom>
          <a:solidFill>
            <a:srgbClr val="CC70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Book Antiqua" pitchFamily="18" charset="0"/>
            </a:endParaRPr>
          </a:p>
        </p:txBody>
      </p:sp>
      <p:sp>
        <p:nvSpPr>
          <p:cNvPr id="18" name="Rectangle 17"/>
          <p:cNvSpPr/>
          <p:nvPr/>
        </p:nvSpPr>
        <p:spPr>
          <a:xfrm>
            <a:off x="1995162" y="-24"/>
            <a:ext cx="45719" cy="6858024"/>
          </a:xfrm>
          <a:prstGeom prst="rect">
            <a:avLst/>
          </a:prstGeom>
          <a:solidFill>
            <a:srgbClr val="D78F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Book Antiqua" pitchFamily="18" charset="0"/>
            </a:endParaRPr>
          </a:p>
        </p:txBody>
      </p:sp>
      <p:grpSp>
        <p:nvGrpSpPr>
          <p:cNvPr id="19" name="Group 18"/>
          <p:cNvGrpSpPr/>
          <p:nvPr/>
        </p:nvGrpSpPr>
        <p:grpSpPr>
          <a:xfrm>
            <a:off x="1524000" y="0"/>
            <a:ext cx="838200" cy="3200400"/>
            <a:chOff x="6934200" y="457200"/>
            <a:chExt cx="1557438" cy="5105400"/>
          </a:xfrm>
        </p:grpSpPr>
        <p:pic>
          <p:nvPicPr>
            <p:cNvPr id="20" name="Picture 11" descr="FOTO_1"/>
            <p:cNvPicPr>
              <a:picLocks noChangeAspect="1" noChangeArrowheads="1"/>
            </p:cNvPicPr>
            <p:nvPr/>
          </p:nvPicPr>
          <p:blipFill>
            <a:blip r:embed="rId2" cstate="print">
              <a:lum bright="10000"/>
            </a:blip>
            <a:srcRect/>
            <a:stretch>
              <a:fillRect/>
            </a:stretch>
          </p:blipFill>
          <p:spPr bwMode="auto">
            <a:xfrm>
              <a:off x="6934200" y="2971800"/>
              <a:ext cx="1512321" cy="1267298"/>
            </a:xfrm>
            <a:prstGeom prst="ellipse">
              <a:avLst/>
            </a:prstGeom>
            <a:ln>
              <a:noFill/>
            </a:ln>
            <a:effectLst>
              <a:softEdge rad="112500"/>
            </a:effectLst>
            <a:scene3d>
              <a:camera prst="orthographicFront"/>
              <a:lightRig rig="threePt" dir="t"/>
            </a:scene3d>
            <a:sp3d>
              <a:bevelT/>
            </a:sp3d>
          </p:spPr>
        </p:pic>
        <p:pic>
          <p:nvPicPr>
            <p:cNvPr id="22" name="Picture 1" descr="D:\PU_photos\Jembatan Barito_Kalsel.jpg"/>
            <p:cNvPicPr>
              <a:picLocks noChangeAspect="1" noChangeArrowheads="1"/>
            </p:cNvPicPr>
            <p:nvPr/>
          </p:nvPicPr>
          <p:blipFill>
            <a:blip r:embed="rId3" cstate="print">
              <a:lum bright="10000"/>
            </a:blip>
            <a:srcRect/>
            <a:stretch>
              <a:fillRect/>
            </a:stretch>
          </p:blipFill>
          <p:spPr bwMode="auto">
            <a:xfrm>
              <a:off x="7010400" y="4269506"/>
              <a:ext cx="1458310" cy="1293094"/>
            </a:xfrm>
            <a:prstGeom prst="ellipse">
              <a:avLst/>
            </a:prstGeom>
            <a:ln>
              <a:noFill/>
            </a:ln>
            <a:effectLst>
              <a:softEdge rad="112500"/>
            </a:effectLst>
            <a:scene3d>
              <a:camera prst="orthographicFront"/>
              <a:lightRig rig="threePt" dir="t"/>
            </a:scene3d>
            <a:sp3d>
              <a:bevelT/>
            </a:sp3d>
          </p:spPr>
        </p:pic>
        <p:pic>
          <p:nvPicPr>
            <p:cNvPr id="23" name="Picture 2" descr="D:\PU_photos\Bendungan Batujae 2_NTB.jpg"/>
            <p:cNvPicPr>
              <a:picLocks noChangeAspect="1" noChangeArrowheads="1"/>
            </p:cNvPicPr>
            <p:nvPr/>
          </p:nvPicPr>
          <p:blipFill>
            <a:blip r:embed="rId4">
              <a:lum bright="10000"/>
            </a:blip>
            <a:srcRect/>
            <a:stretch>
              <a:fillRect/>
            </a:stretch>
          </p:blipFill>
          <p:spPr bwMode="auto">
            <a:xfrm>
              <a:off x="6934200" y="1676400"/>
              <a:ext cx="1557438" cy="1293094"/>
            </a:xfrm>
            <a:prstGeom prst="ellipse">
              <a:avLst/>
            </a:prstGeom>
            <a:ln>
              <a:noFill/>
            </a:ln>
            <a:effectLst>
              <a:softEdge rad="112500"/>
            </a:effectLst>
            <a:scene3d>
              <a:camera prst="orthographicFront"/>
              <a:lightRig rig="threePt" dir="t"/>
            </a:scene3d>
            <a:sp3d>
              <a:bevelT/>
            </a:sp3d>
          </p:spPr>
        </p:pic>
        <p:pic>
          <p:nvPicPr>
            <p:cNvPr id="24" name="Picture 3" descr="D:\PU_photos\Jalan Santan-Bontang_Kaltim.jpg"/>
            <p:cNvPicPr>
              <a:picLocks noChangeAspect="1" noChangeArrowheads="1"/>
            </p:cNvPicPr>
            <p:nvPr/>
          </p:nvPicPr>
          <p:blipFill>
            <a:blip r:embed="rId5" cstate="print">
              <a:lum bright="10000"/>
            </a:blip>
            <a:srcRect/>
            <a:stretch>
              <a:fillRect/>
            </a:stretch>
          </p:blipFill>
          <p:spPr bwMode="auto">
            <a:xfrm>
              <a:off x="6934200" y="457200"/>
              <a:ext cx="1554095" cy="1293095"/>
            </a:xfrm>
            <a:prstGeom prst="ellipse">
              <a:avLst/>
            </a:prstGeom>
            <a:ln>
              <a:noFill/>
            </a:ln>
            <a:effectLst>
              <a:softEdge rad="112500"/>
            </a:effectLst>
            <a:scene3d>
              <a:camera prst="orthographicFront"/>
              <a:lightRig rig="threePt" dir="t"/>
            </a:scene3d>
            <a:sp3d>
              <a:bevelT/>
            </a:sp3d>
          </p:spPr>
        </p:pic>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2" descr="http://beacukai.blogdetik.com/files/2009/06/suramadu3.jpg"/>
          <p:cNvPicPr>
            <a:picLocks noChangeAspect="1" noChangeArrowheads="1"/>
          </p:cNvPicPr>
          <p:nvPr/>
        </p:nvPicPr>
        <p:blipFill>
          <a:blip r:embed="rId2">
            <a:duotone>
              <a:schemeClr val="accent2">
                <a:shade val="45000"/>
                <a:satMod val="135000"/>
              </a:schemeClr>
              <a:prstClr val="white"/>
            </a:duotone>
          </a:blip>
          <a:srcRect/>
          <a:stretch>
            <a:fillRect/>
          </a:stretch>
        </p:blipFill>
        <p:spPr bwMode="auto">
          <a:xfrm>
            <a:off x="3163017" y="118644"/>
            <a:ext cx="7530862" cy="1201199"/>
          </a:xfrm>
          <a:prstGeom prst="rect">
            <a:avLst/>
          </a:prstGeom>
          <a:ln>
            <a:noFill/>
          </a:ln>
          <a:effectLst>
            <a:softEdge rad="127000"/>
          </a:effectLst>
        </p:spPr>
      </p:pic>
      <p:graphicFrame>
        <p:nvGraphicFramePr>
          <p:cNvPr id="21" name="Table 20"/>
          <p:cNvGraphicFramePr>
            <a:graphicFrameLocks noGrp="1"/>
          </p:cNvGraphicFramePr>
          <p:nvPr>
            <p:extLst>
              <p:ext uri="{D42A27DB-BD31-4B8C-83A1-F6EECF244321}">
                <p14:modId xmlns:p14="http://schemas.microsoft.com/office/powerpoint/2010/main" val="3436298198"/>
              </p:ext>
            </p:extLst>
          </p:nvPr>
        </p:nvGraphicFramePr>
        <p:xfrm>
          <a:off x="2668589" y="2027239"/>
          <a:ext cx="7481827" cy="2868685"/>
        </p:xfrm>
        <a:graphic>
          <a:graphicData uri="http://schemas.openxmlformats.org/drawingml/2006/table">
            <a:tbl>
              <a:tblPr firstRow="1" bandRow="1">
                <a:tableStyleId>{073A0DAA-6AF3-43AB-8588-CEC1D06C72B9}</a:tableStyleId>
              </a:tblPr>
              <a:tblGrid>
                <a:gridCol w="529929">
                  <a:extLst>
                    <a:ext uri="{9D8B030D-6E8A-4147-A177-3AD203B41FA5}">
                      <a16:colId xmlns:a16="http://schemas.microsoft.com/office/drawing/2014/main" val="20000"/>
                    </a:ext>
                  </a:extLst>
                </a:gridCol>
                <a:gridCol w="1708727">
                  <a:extLst>
                    <a:ext uri="{9D8B030D-6E8A-4147-A177-3AD203B41FA5}">
                      <a16:colId xmlns:a16="http://schemas.microsoft.com/office/drawing/2014/main" val="20001"/>
                    </a:ext>
                  </a:extLst>
                </a:gridCol>
                <a:gridCol w="1349205">
                  <a:extLst>
                    <a:ext uri="{9D8B030D-6E8A-4147-A177-3AD203B41FA5}">
                      <a16:colId xmlns:a16="http://schemas.microsoft.com/office/drawing/2014/main" val="20002"/>
                    </a:ext>
                  </a:extLst>
                </a:gridCol>
                <a:gridCol w="1339358">
                  <a:extLst>
                    <a:ext uri="{9D8B030D-6E8A-4147-A177-3AD203B41FA5}">
                      <a16:colId xmlns:a16="http://schemas.microsoft.com/office/drawing/2014/main" val="20003"/>
                    </a:ext>
                  </a:extLst>
                </a:gridCol>
                <a:gridCol w="1307637">
                  <a:extLst>
                    <a:ext uri="{9D8B030D-6E8A-4147-A177-3AD203B41FA5}">
                      <a16:colId xmlns:a16="http://schemas.microsoft.com/office/drawing/2014/main" val="20004"/>
                    </a:ext>
                  </a:extLst>
                </a:gridCol>
                <a:gridCol w="1246971">
                  <a:extLst>
                    <a:ext uri="{9D8B030D-6E8A-4147-A177-3AD203B41FA5}">
                      <a16:colId xmlns:a16="http://schemas.microsoft.com/office/drawing/2014/main" val="20005"/>
                    </a:ext>
                  </a:extLst>
                </a:gridCol>
              </a:tblGrid>
              <a:tr h="573737">
                <a:tc>
                  <a:txBody>
                    <a:bodyPr/>
                    <a:lstStyle/>
                    <a:p>
                      <a:pPr algn="ctr"/>
                      <a:r>
                        <a:rPr lang="id-ID" sz="1300" dirty="0">
                          <a:latin typeface="Tahoma" pitchFamily="34" charset="0"/>
                          <a:ea typeface="Tahoma" pitchFamily="34" charset="0"/>
                          <a:cs typeface="Tahoma" pitchFamily="34" charset="0"/>
                        </a:rPr>
                        <a:t>NO</a:t>
                      </a:r>
                    </a:p>
                  </a:txBody>
                  <a:tcPr/>
                </a:tc>
                <a:tc>
                  <a:txBody>
                    <a:bodyPr/>
                    <a:lstStyle/>
                    <a:p>
                      <a:pPr algn="ctr"/>
                      <a:r>
                        <a:rPr lang="id-ID" sz="1300" dirty="0">
                          <a:latin typeface="Tahoma" pitchFamily="34" charset="0"/>
                          <a:ea typeface="Tahoma" pitchFamily="34" charset="0"/>
                          <a:cs typeface="Tahoma" pitchFamily="34" charset="0"/>
                        </a:rPr>
                        <a:t>URAIAN</a:t>
                      </a:r>
                    </a:p>
                  </a:txBody>
                  <a:tcPr/>
                </a:tc>
                <a:tc>
                  <a:txBody>
                    <a:bodyPr/>
                    <a:lstStyle/>
                    <a:p>
                      <a:pPr algn="ctr"/>
                      <a:r>
                        <a:rPr lang="id-ID" sz="1300" dirty="0">
                          <a:latin typeface="Tahoma" pitchFamily="34" charset="0"/>
                          <a:ea typeface="Tahoma" pitchFamily="34" charset="0"/>
                          <a:cs typeface="Tahoma" pitchFamily="34" charset="0"/>
                        </a:rPr>
                        <a:t>Satker</a:t>
                      </a:r>
                    </a:p>
                  </a:txBody>
                  <a:tcPr/>
                </a:tc>
                <a:tc>
                  <a:txBody>
                    <a:bodyPr/>
                    <a:lstStyle/>
                    <a:p>
                      <a:pPr algn="ctr"/>
                      <a:r>
                        <a:rPr lang="id-ID" sz="1300" dirty="0">
                          <a:latin typeface="Tahoma" pitchFamily="34" charset="0"/>
                          <a:ea typeface="Tahoma" pitchFamily="34" charset="0"/>
                          <a:cs typeface="Tahoma" pitchFamily="34" charset="0"/>
                        </a:rPr>
                        <a:t>Eselon-I</a:t>
                      </a:r>
                    </a:p>
                  </a:txBody>
                  <a:tcPr/>
                </a:tc>
                <a:tc>
                  <a:txBody>
                    <a:bodyPr/>
                    <a:lstStyle/>
                    <a:p>
                      <a:pPr algn="ctr"/>
                      <a:r>
                        <a:rPr lang="en-US" sz="1300" dirty="0" err="1">
                          <a:latin typeface="Tahoma" pitchFamily="34" charset="0"/>
                          <a:ea typeface="Tahoma" pitchFamily="34" charset="0"/>
                          <a:cs typeface="Tahoma" pitchFamily="34" charset="0"/>
                        </a:rPr>
                        <a:t>Sekjen</a:t>
                      </a:r>
                      <a:r>
                        <a:rPr lang="en-US" sz="1300" dirty="0">
                          <a:latin typeface="Tahoma" pitchFamily="34" charset="0"/>
                          <a:ea typeface="Tahoma" pitchFamily="34" charset="0"/>
                          <a:cs typeface="Tahoma" pitchFamily="34" charset="0"/>
                        </a:rPr>
                        <a:t> MA</a:t>
                      </a:r>
                      <a:endParaRPr lang="id-ID" sz="1300" dirty="0">
                        <a:latin typeface="Tahoma" pitchFamily="34" charset="0"/>
                        <a:ea typeface="Tahoma" pitchFamily="34" charset="0"/>
                        <a:cs typeface="Tahoma" pitchFamily="34" charset="0"/>
                      </a:endParaRPr>
                    </a:p>
                  </a:txBody>
                  <a:tcPr/>
                </a:tc>
                <a:tc>
                  <a:txBody>
                    <a:bodyPr/>
                    <a:lstStyle/>
                    <a:p>
                      <a:pPr algn="ctr"/>
                      <a:r>
                        <a:rPr lang="id-ID" sz="1300" dirty="0">
                          <a:latin typeface="Tahoma" pitchFamily="34" charset="0"/>
                          <a:ea typeface="Tahoma" pitchFamily="34" charset="0"/>
                          <a:cs typeface="Tahoma" pitchFamily="34" charset="0"/>
                        </a:rPr>
                        <a:t>Menteri Keuangan</a:t>
                      </a:r>
                    </a:p>
                  </a:txBody>
                  <a:tcPr/>
                </a:tc>
                <a:extLst>
                  <a:ext uri="{0D108BD9-81ED-4DB2-BD59-A6C34878D82A}">
                    <a16:rowId xmlns:a16="http://schemas.microsoft.com/office/drawing/2014/main" val="10000"/>
                  </a:ext>
                </a:extLst>
              </a:tr>
              <a:tr h="573737">
                <a:tc>
                  <a:txBody>
                    <a:bodyPr/>
                    <a:lstStyle/>
                    <a:p>
                      <a:r>
                        <a:rPr lang="id-ID" sz="2000" b="1" dirty="0">
                          <a:latin typeface="Tahoma" pitchFamily="34" charset="0"/>
                          <a:ea typeface="Tahoma" pitchFamily="34" charset="0"/>
                          <a:cs typeface="Tahoma" pitchFamily="34" charset="0"/>
                        </a:rPr>
                        <a:t>1.</a:t>
                      </a:r>
                    </a:p>
                  </a:txBody>
                  <a:tcPr/>
                </a:tc>
                <a:tc>
                  <a:txBody>
                    <a:bodyPr/>
                    <a:lstStyle/>
                    <a:p>
                      <a:r>
                        <a:rPr lang="id-ID" sz="1700" b="1" dirty="0">
                          <a:latin typeface="Tahoma" pitchFamily="34" charset="0"/>
                          <a:ea typeface="Tahoma" pitchFamily="34" charset="0"/>
                          <a:cs typeface="Tahoma" pitchFamily="34" charset="0"/>
                        </a:rPr>
                        <a:t>Usulan</a:t>
                      </a:r>
                    </a:p>
                  </a:txBody>
                  <a:tcPr/>
                </a:tc>
                <a:tc>
                  <a:txBody>
                    <a:bodyPr/>
                    <a:lstStyle/>
                    <a:p>
                      <a:endParaRPr lang="id-ID" dirty="0">
                        <a:latin typeface="Tahoma" pitchFamily="34" charset="0"/>
                        <a:ea typeface="Tahoma" pitchFamily="34" charset="0"/>
                        <a:cs typeface="Tahoma" pitchFamily="34" charset="0"/>
                      </a:endParaRPr>
                    </a:p>
                  </a:txBody>
                  <a:tcPr/>
                </a:tc>
                <a:tc>
                  <a:txBody>
                    <a:bodyPr/>
                    <a:lstStyle/>
                    <a:p>
                      <a:endParaRPr lang="id-ID" dirty="0">
                        <a:latin typeface="Tahoma" pitchFamily="34" charset="0"/>
                        <a:ea typeface="Tahoma" pitchFamily="34" charset="0"/>
                        <a:cs typeface="Tahoma" pitchFamily="34" charset="0"/>
                      </a:endParaRPr>
                    </a:p>
                  </a:txBody>
                  <a:tcPr/>
                </a:tc>
                <a:tc>
                  <a:txBody>
                    <a:bodyPr/>
                    <a:lstStyle/>
                    <a:p>
                      <a:endParaRPr lang="id-ID" dirty="0">
                        <a:latin typeface="Tahoma" pitchFamily="34" charset="0"/>
                        <a:ea typeface="Tahoma" pitchFamily="34" charset="0"/>
                        <a:cs typeface="Tahoma" pitchFamily="34" charset="0"/>
                      </a:endParaRPr>
                    </a:p>
                  </a:txBody>
                  <a:tcPr/>
                </a:tc>
                <a:tc>
                  <a:txBody>
                    <a:bodyPr/>
                    <a:lstStyle/>
                    <a:p>
                      <a:endParaRPr lang="id-ID" dirty="0">
                        <a:latin typeface="Tahoma" pitchFamily="34" charset="0"/>
                        <a:ea typeface="Tahoma" pitchFamily="34" charset="0"/>
                        <a:cs typeface="Tahoma" pitchFamily="34" charset="0"/>
                      </a:endParaRPr>
                    </a:p>
                  </a:txBody>
                  <a:tcPr/>
                </a:tc>
                <a:extLst>
                  <a:ext uri="{0D108BD9-81ED-4DB2-BD59-A6C34878D82A}">
                    <a16:rowId xmlns:a16="http://schemas.microsoft.com/office/drawing/2014/main" val="10001"/>
                  </a:ext>
                </a:extLst>
              </a:tr>
              <a:tr h="573737">
                <a:tc>
                  <a:txBody>
                    <a:bodyPr/>
                    <a:lstStyle/>
                    <a:p>
                      <a:r>
                        <a:rPr lang="id-ID" sz="2000" b="1" dirty="0">
                          <a:latin typeface="Tahoma" pitchFamily="34" charset="0"/>
                          <a:ea typeface="Tahoma" pitchFamily="34" charset="0"/>
                          <a:cs typeface="Tahoma" pitchFamily="34" charset="0"/>
                        </a:rPr>
                        <a:t>2.</a:t>
                      </a:r>
                    </a:p>
                  </a:txBody>
                  <a:tcPr/>
                </a:tc>
                <a:tc>
                  <a:txBody>
                    <a:bodyPr/>
                    <a:lstStyle/>
                    <a:p>
                      <a:r>
                        <a:rPr lang="id-ID" sz="1700" b="1" dirty="0">
                          <a:latin typeface="Tahoma" pitchFamily="34" charset="0"/>
                          <a:ea typeface="Tahoma" pitchFamily="34" charset="0"/>
                          <a:cs typeface="Tahoma" pitchFamily="34" charset="0"/>
                        </a:rPr>
                        <a:t>Ditolak</a:t>
                      </a:r>
                    </a:p>
                  </a:txBody>
                  <a:tcPr/>
                </a:tc>
                <a:tc>
                  <a:txBody>
                    <a:bodyPr/>
                    <a:lstStyle/>
                    <a:p>
                      <a:endParaRPr lang="id-ID" dirty="0">
                        <a:latin typeface="Tahoma" pitchFamily="34" charset="0"/>
                        <a:ea typeface="Tahoma" pitchFamily="34" charset="0"/>
                        <a:cs typeface="Tahoma" pitchFamily="34" charset="0"/>
                      </a:endParaRPr>
                    </a:p>
                  </a:txBody>
                  <a:tcPr/>
                </a:tc>
                <a:tc>
                  <a:txBody>
                    <a:bodyPr/>
                    <a:lstStyle/>
                    <a:p>
                      <a:endParaRPr lang="id-ID" dirty="0">
                        <a:latin typeface="Tahoma" pitchFamily="34" charset="0"/>
                        <a:ea typeface="Tahoma" pitchFamily="34" charset="0"/>
                        <a:cs typeface="Tahoma" pitchFamily="34" charset="0"/>
                      </a:endParaRPr>
                    </a:p>
                  </a:txBody>
                  <a:tcPr/>
                </a:tc>
                <a:tc>
                  <a:txBody>
                    <a:bodyPr/>
                    <a:lstStyle/>
                    <a:p>
                      <a:endParaRPr lang="id-ID" dirty="0">
                        <a:latin typeface="Tahoma" pitchFamily="34" charset="0"/>
                        <a:ea typeface="Tahoma" pitchFamily="34" charset="0"/>
                        <a:cs typeface="Tahoma" pitchFamily="34" charset="0"/>
                      </a:endParaRPr>
                    </a:p>
                  </a:txBody>
                  <a:tcPr/>
                </a:tc>
                <a:tc>
                  <a:txBody>
                    <a:bodyPr/>
                    <a:lstStyle/>
                    <a:p>
                      <a:endParaRPr lang="id-ID" dirty="0">
                        <a:latin typeface="Tahoma" pitchFamily="34" charset="0"/>
                        <a:ea typeface="Tahoma" pitchFamily="34" charset="0"/>
                        <a:cs typeface="Tahoma" pitchFamily="34" charset="0"/>
                      </a:endParaRPr>
                    </a:p>
                  </a:txBody>
                  <a:tcPr/>
                </a:tc>
                <a:extLst>
                  <a:ext uri="{0D108BD9-81ED-4DB2-BD59-A6C34878D82A}">
                    <a16:rowId xmlns:a16="http://schemas.microsoft.com/office/drawing/2014/main" val="10002"/>
                  </a:ext>
                </a:extLst>
              </a:tr>
              <a:tr h="573737">
                <a:tc>
                  <a:txBody>
                    <a:bodyPr/>
                    <a:lstStyle/>
                    <a:p>
                      <a:r>
                        <a:rPr lang="id-ID" sz="2000" b="1" dirty="0">
                          <a:latin typeface="Tahoma" pitchFamily="34" charset="0"/>
                          <a:ea typeface="Tahoma" pitchFamily="34" charset="0"/>
                          <a:cs typeface="Tahoma" pitchFamily="34" charset="0"/>
                        </a:rPr>
                        <a:t>3.</a:t>
                      </a:r>
                    </a:p>
                  </a:txBody>
                  <a:tcPr/>
                </a:tc>
                <a:tc>
                  <a:txBody>
                    <a:bodyPr/>
                    <a:lstStyle/>
                    <a:p>
                      <a:r>
                        <a:rPr lang="id-ID" sz="1700" b="1" dirty="0">
                          <a:latin typeface="Tahoma" pitchFamily="34" charset="0"/>
                          <a:ea typeface="Tahoma" pitchFamily="34" charset="0"/>
                          <a:cs typeface="Tahoma" pitchFamily="34" charset="0"/>
                        </a:rPr>
                        <a:t>Diterima</a:t>
                      </a:r>
                    </a:p>
                  </a:txBody>
                  <a:tcPr/>
                </a:tc>
                <a:tc>
                  <a:txBody>
                    <a:bodyPr/>
                    <a:lstStyle/>
                    <a:p>
                      <a:endParaRPr lang="id-ID" dirty="0">
                        <a:latin typeface="Tahoma" pitchFamily="34" charset="0"/>
                        <a:ea typeface="Tahoma" pitchFamily="34" charset="0"/>
                        <a:cs typeface="Tahoma" pitchFamily="34" charset="0"/>
                      </a:endParaRPr>
                    </a:p>
                  </a:txBody>
                  <a:tcPr/>
                </a:tc>
                <a:tc>
                  <a:txBody>
                    <a:bodyPr/>
                    <a:lstStyle/>
                    <a:p>
                      <a:endParaRPr lang="id-ID" dirty="0">
                        <a:latin typeface="Tahoma" pitchFamily="34" charset="0"/>
                        <a:ea typeface="Tahoma" pitchFamily="34" charset="0"/>
                        <a:cs typeface="Tahoma" pitchFamily="34" charset="0"/>
                      </a:endParaRPr>
                    </a:p>
                  </a:txBody>
                  <a:tcPr/>
                </a:tc>
                <a:tc>
                  <a:txBody>
                    <a:bodyPr/>
                    <a:lstStyle/>
                    <a:p>
                      <a:endParaRPr lang="id-ID" dirty="0">
                        <a:latin typeface="Tahoma" pitchFamily="34" charset="0"/>
                        <a:ea typeface="Tahoma" pitchFamily="34" charset="0"/>
                        <a:cs typeface="Tahoma" pitchFamily="34" charset="0"/>
                      </a:endParaRPr>
                    </a:p>
                  </a:txBody>
                  <a:tcPr/>
                </a:tc>
                <a:tc>
                  <a:txBody>
                    <a:bodyPr/>
                    <a:lstStyle/>
                    <a:p>
                      <a:endParaRPr lang="id-ID" dirty="0">
                        <a:latin typeface="Tahoma" pitchFamily="34" charset="0"/>
                        <a:ea typeface="Tahoma" pitchFamily="34" charset="0"/>
                        <a:cs typeface="Tahoma" pitchFamily="34" charset="0"/>
                      </a:endParaRPr>
                    </a:p>
                  </a:txBody>
                  <a:tcPr/>
                </a:tc>
                <a:extLst>
                  <a:ext uri="{0D108BD9-81ED-4DB2-BD59-A6C34878D82A}">
                    <a16:rowId xmlns:a16="http://schemas.microsoft.com/office/drawing/2014/main" val="10003"/>
                  </a:ext>
                </a:extLst>
              </a:tr>
              <a:tr h="573737">
                <a:tc>
                  <a:txBody>
                    <a:bodyPr/>
                    <a:lstStyle/>
                    <a:p>
                      <a:r>
                        <a:rPr lang="id-ID" sz="2000" b="1" dirty="0">
                          <a:latin typeface="Tahoma" pitchFamily="34" charset="0"/>
                          <a:ea typeface="Tahoma" pitchFamily="34" charset="0"/>
                          <a:cs typeface="Tahoma" pitchFamily="34" charset="0"/>
                        </a:rPr>
                        <a:t>4.</a:t>
                      </a:r>
                    </a:p>
                  </a:txBody>
                  <a:tcPr/>
                </a:tc>
                <a:tc>
                  <a:txBody>
                    <a:bodyPr/>
                    <a:lstStyle/>
                    <a:p>
                      <a:r>
                        <a:rPr lang="id-ID" sz="1700" b="1" dirty="0">
                          <a:latin typeface="Tahoma" pitchFamily="34" charset="0"/>
                          <a:ea typeface="Tahoma" pitchFamily="34" charset="0"/>
                          <a:cs typeface="Tahoma" pitchFamily="34" charset="0"/>
                        </a:rPr>
                        <a:t>Pencatatan</a:t>
                      </a:r>
                    </a:p>
                  </a:txBody>
                  <a:tcPr/>
                </a:tc>
                <a:tc>
                  <a:txBody>
                    <a:bodyPr/>
                    <a:lstStyle/>
                    <a:p>
                      <a:endParaRPr lang="id-ID" dirty="0">
                        <a:latin typeface="Tahoma" pitchFamily="34" charset="0"/>
                        <a:ea typeface="Tahoma" pitchFamily="34" charset="0"/>
                        <a:cs typeface="Tahoma" pitchFamily="34" charset="0"/>
                      </a:endParaRPr>
                    </a:p>
                  </a:txBody>
                  <a:tcPr/>
                </a:tc>
                <a:tc>
                  <a:txBody>
                    <a:bodyPr/>
                    <a:lstStyle/>
                    <a:p>
                      <a:endParaRPr lang="id-ID" dirty="0">
                        <a:latin typeface="Tahoma" pitchFamily="34" charset="0"/>
                        <a:ea typeface="Tahoma" pitchFamily="34" charset="0"/>
                        <a:cs typeface="Tahoma" pitchFamily="34" charset="0"/>
                      </a:endParaRPr>
                    </a:p>
                  </a:txBody>
                  <a:tcPr/>
                </a:tc>
                <a:tc>
                  <a:txBody>
                    <a:bodyPr/>
                    <a:lstStyle/>
                    <a:p>
                      <a:endParaRPr lang="id-ID" dirty="0">
                        <a:latin typeface="Tahoma" pitchFamily="34" charset="0"/>
                        <a:ea typeface="Tahoma" pitchFamily="34" charset="0"/>
                        <a:cs typeface="Tahoma" pitchFamily="34" charset="0"/>
                      </a:endParaRPr>
                    </a:p>
                  </a:txBody>
                  <a:tcPr/>
                </a:tc>
                <a:tc>
                  <a:txBody>
                    <a:bodyPr/>
                    <a:lstStyle/>
                    <a:p>
                      <a:endParaRPr lang="id-ID" dirty="0">
                        <a:latin typeface="Tahoma" pitchFamily="34" charset="0"/>
                        <a:ea typeface="Tahoma" pitchFamily="34" charset="0"/>
                        <a:cs typeface="Tahoma" pitchFamily="34" charset="0"/>
                      </a:endParaRPr>
                    </a:p>
                  </a:txBody>
                  <a:tcPr/>
                </a:tc>
                <a:extLst>
                  <a:ext uri="{0D108BD9-81ED-4DB2-BD59-A6C34878D82A}">
                    <a16:rowId xmlns:a16="http://schemas.microsoft.com/office/drawing/2014/main" val="10004"/>
                  </a:ext>
                </a:extLst>
              </a:tr>
            </a:tbl>
          </a:graphicData>
        </a:graphic>
      </p:graphicFrame>
      <p:cxnSp>
        <p:nvCxnSpPr>
          <p:cNvPr id="8239" name="Straight Arrow Connector 28"/>
          <p:cNvCxnSpPr>
            <a:cxnSpLocks noChangeShapeType="1"/>
          </p:cNvCxnSpPr>
          <p:nvPr/>
        </p:nvCxnSpPr>
        <p:spPr bwMode="auto">
          <a:xfrm rot="10800000">
            <a:off x="7094539" y="2990850"/>
            <a:ext cx="1587" cy="1588"/>
          </a:xfrm>
          <a:prstGeom prst="straightConnector1">
            <a:avLst/>
          </a:prstGeom>
          <a:noFill/>
          <a:ln w="9525" algn="ctr">
            <a:noFill/>
            <a:round/>
            <a:headEnd/>
            <a:tailEnd type="arrow" w="med" len="med"/>
          </a:ln>
        </p:spPr>
      </p:cxnSp>
      <p:cxnSp>
        <p:nvCxnSpPr>
          <p:cNvPr id="8240" name="Straight Arrow Connector 31"/>
          <p:cNvCxnSpPr>
            <a:cxnSpLocks noChangeShapeType="1"/>
          </p:cNvCxnSpPr>
          <p:nvPr/>
        </p:nvCxnSpPr>
        <p:spPr bwMode="auto">
          <a:xfrm>
            <a:off x="6819901" y="6184901"/>
            <a:ext cx="2976563" cy="155575"/>
          </a:xfrm>
          <a:prstGeom prst="straightConnector1">
            <a:avLst/>
          </a:prstGeom>
          <a:noFill/>
          <a:ln w="9525" algn="ctr">
            <a:noFill/>
            <a:round/>
            <a:headEnd/>
            <a:tailEnd type="arrow" w="med" len="med"/>
          </a:ln>
        </p:spPr>
      </p:cxnSp>
      <p:cxnSp>
        <p:nvCxnSpPr>
          <p:cNvPr id="8241" name="Straight Arrow Connector 33"/>
          <p:cNvCxnSpPr>
            <a:cxnSpLocks noChangeShapeType="1"/>
          </p:cNvCxnSpPr>
          <p:nvPr/>
        </p:nvCxnSpPr>
        <p:spPr bwMode="auto">
          <a:xfrm>
            <a:off x="4664076" y="655639"/>
            <a:ext cx="2155825" cy="1587"/>
          </a:xfrm>
          <a:prstGeom prst="straightConnector1">
            <a:avLst/>
          </a:prstGeom>
          <a:noFill/>
          <a:ln w="9525" algn="ctr">
            <a:noFill/>
            <a:round/>
            <a:headEnd/>
            <a:tailEnd type="arrow" w="med" len="med"/>
          </a:ln>
        </p:spPr>
      </p:cxnSp>
      <p:sp>
        <p:nvSpPr>
          <p:cNvPr id="26" name="Rounded Rectangle 21"/>
          <p:cNvSpPr>
            <a:spLocks noChangeArrowheads="1"/>
          </p:cNvSpPr>
          <p:nvPr/>
        </p:nvSpPr>
        <p:spPr bwMode="auto">
          <a:xfrm>
            <a:off x="5195888" y="2722563"/>
            <a:ext cx="658812" cy="379412"/>
          </a:xfrm>
          <a:prstGeom prst="roundRect">
            <a:avLst>
              <a:gd name="adj" fmla="val 16667"/>
            </a:avLst>
          </a:prstGeom>
          <a:solidFill>
            <a:schemeClr val="accent6">
              <a:lumMod val="60000"/>
              <a:lumOff val="40000"/>
            </a:schemeClr>
          </a:solidFill>
          <a:ln w="9525" algn="ctr">
            <a:noFill/>
            <a:round/>
            <a:headEnd/>
            <a:tailEnd/>
          </a:ln>
        </p:spPr>
        <p:txBody>
          <a:bodyPr/>
          <a:lstStyle/>
          <a:p>
            <a:pPr algn="r">
              <a:defRPr/>
            </a:pPr>
            <a:endParaRPr lang="id-ID"/>
          </a:p>
        </p:txBody>
      </p:sp>
      <p:cxnSp>
        <p:nvCxnSpPr>
          <p:cNvPr id="27" name="Straight Arrow Connector 26"/>
          <p:cNvCxnSpPr>
            <a:stCxn id="26" idx="3"/>
            <a:endCxn id="8245" idx="1"/>
          </p:cNvCxnSpPr>
          <p:nvPr/>
        </p:nvCxnSpPr>
        <p:spPr bwMode="auto">
          <a:xfrm>
            <a:off x="5854700" y="2913063"/>
            <a:ext cx="623888" cy="4762"/>
          </a:xfrm>
          <a:prstGeom prst="straightConnector1">
            <a:avLst/>
          </a:prstGeom>
          <a:ln>
            <a:headEnd type="none" w="med" len="med"/>
            <a:tailEnd type="arrow"/>
          </a:ln>
        </p:spPr>
        <p:style>
          <a:lnRef idx="3">
            <a:schemeClr val="accent4"/>
          </a:lnRef>
          <a:fillRef idx="0">
            <a:schemeClr val="accent4"/>
          </a:fillRef>
          <a:effectRef idx="2">
            <a:schemeClr val="accent4"/>
          </a:effectRef>
          <a:fontRef idx="minor">
            <a:schemeClr val="tx1"/>
          </a:fontRef>
        </p:style>
      </p:cxnSp>
      <p:sp>
        <p:nvSpPr>
          <p:cNvPr id="30" name="Title 1"/>
          <p:cNvSpPr txBox="1">
            <a:spLocks/>
          </p:cNvSpPr>
          <p:nvPr/>
        </p:nvSpPr>
        <p:spPr bwMode="auto">
          <a:xfrm>
            <a:off x="2744789" y="1276351"/>
            <a:ext cx="7608887" cy="581025"/>
          </a:xfrm>
          <a:prstGeom prst="flowChartAlternateProcess">
            <a:avLst/>
          </a:prstGeom>
          <a:noFill/>
          <a:ln w="9525">
            <a:noFill/>
            <a:miter lim="800000"/>
            <a:headEnd/>
            <a:tailEnd/>
          </a:ln>
        </p:spPr>
        <p:txBody>
          <a:bodyPr lIns="198000" anchor="ctr"/>
          <a:lstStyle/>
          <a:p>
            <a:pPr algn="ctr" eaLnBrk="0" hangingPunct="0">
              <a:defRPr/>
            </a:pPr>
            <a:endParaRPr lang="id-ID" sz="2600" kern="0" dirty="0">
              <a:solidFill>
                <a:srgbClr val="7030A0"/>
              </a:solidFill>
              <a:latin typeface="Bernard MT Condensed" pitchFamily="18" charset="0"/>
              <a:ea typeface="+mj-ea"/>
              <a:cs typeface="+mj-cs"/>
            </a:endParaRPr>
          </a:p>
        </p:txBody>
      </p:sp>
      <p:sp>
        <p:nvSpPr>
          <p:cNvPr id="8245" name="Rounded Rectangle 21"/>
          <p:cNvSpPr>
            <a:spLocks noChangeArrowheads="1"/>
          </p:cNvSpPr>
          <p:nvPr/>
        </p:nvSpPr>
        <p:spPr bwMode="auto">
          <a:xfrm>
            <a:off x="6478588" y="2728913"/>
            <a:ext cx="658812" cy="379412"/>
          </a:xfrm>
          <a:prstGeom prst="roundRect">
            <a:avLst>
              <a:gd name="adj" fmla="val 16667"/>
            </a:avLst>
          </a:prstGeom>
          <a:solidFill>
            <a:srgbClr val="C00000"/>
          </a:solidFill>
          <a:ln w="9525" algn="ctr">
            <a:noFill/>
            <a:round/>
            <a:headEnd/>
            <a:tailEnd/>
          </a:ln>
        </p:spPr>
        <p:txBody>
          <a:bodyPr/>
          <a:lstStyle/>
          <a:p>
            <a:pPr algn="r"/>
            <a:endParaRPr lang="id-ID">
              <a:solidFill>
                <a:srgbClr val="C00000"/>
              </a:solidFill>
            </a:endParaRPr>
          </a:p>
        </p:txBody>
      </p:sp>
      <p:sp>
        <p:nvSpPr>
          <p:cNvPr id="8246" name="Rounded Rectangle 21"/>
          <p:cNvSpPr>
            <a:spLocks noChangeArrowheads="1"/>
          </p:cNvSpPr>
          <p:nvPr/>
        </p:nvSpPr>
        <p:spPr bwMode="auto">
          <a:xfrm>
            <a:off x="7899401" y="2725738"/>
            <a:ext cx="658813" cy="379412"/>
          </a:xfrm>
          <a:prstGeom prst="roundRect">
            <a:avLst>
              <a:gd name="adj" fmla="val 16667"/>
            </a:avLst>
          </a:prstGeom>
          <a:solidFill>
            <a:srgbClr val="00B050"/>
          </a:solidFill>
          <a:ln w="9525" algn="ctr">
            <a:noFill/>
            <a:round/>
            <a:headEnd/>
            <a:tailEnd/>
          </a:ln>
        </p:spPr>
        <p:txBody>
          <a:bodyPr/>
          <a:lstStyle/>
          <a:p>
            <a:pPr algn="r"/>
            <a:endParaRPr lang="id-ID">
              <a:solidFill>
                <a:srgbClr val="C00000"/>
              </a:solidFill>
            </a:endParaRPr>
          </a:p>
        </p:txBody>
      </p:sp>
      <p:sp>
        <p:nvSpPr>
          <p:cNvPr id="48" name="Rounded Rectangle 21"/>
          <p:cNvSpPr>
            <a:spLocks noChangeArrowheads="1"/>
          </p:cNvSpPr>
          <p:nvPr/>
        </p:nvSpPr>
        <p:spPr bwMode="auto">
          <a:xfrm>
            <a:off x="9224963" y="2732088"/>
            <a:ext cx="658812" cy="379412"/>
          </a:xfrm>
          <a:prstGeom prst="roundRect">
            <a:avLst>
              <a:gd name="adj" fmla="val 16667"/>
            </a:avLst>
          </a:prstGeom>
          <a:solidFill>
            <a:schemeClr val="accent3">
              <a:lumMod val="50000"/>
            </a:schemeClr>
          </a:solidFill>
          <a:ln w="9525" algn="ctr">
            <a:noFill/>
            <a:round/>
            <a:headEnd/>
            <a:tailEnd/>
          </a:ln>
        </p:spPr>
        <p:txBody>
          <a:bodyPr/>
          <a:lstStyle/>
          <a:p>
            <a:pPr algn="r">
              <a:defRPr/>
            </a:pPr>
            <a:endParaRPr lang="id-ID" dirty="0">
              <a:solidFill>
                <a:srgbClr val="C00000"/>
              </a:solidFill>
            </a:endParaRPr>
          </a:p>
        </p:txBody>
      </p:sp>
      <p:cxnSp>
        <p:nvCxnSpPr>
          <p:cNvPr id="49" name="Straight Arrow Connector 48"/>
          <p:cNvCxnSpPr>
            <a:stCxn id="8245" idx="3"/>
            <a:endCxn id="8246" idx="1"/>
          </p:cNvCxnSpPr>
          <p:nvPr/>
        </p:nvCxnSpPr>
        <p:spPr bwMode="auto">
          <a:xfrm flipV="1">
            <a:off x="7137400" y="2916239"/>
            <a:ext cx="762000" cy="1587"/>
          </a:xfrm>
          <a:prstGeom prst="straightConnector1">
            <a:avLst/>
          </a:prstGeom>
          <a:ln>
            <a:headEnd type="none" w="med" len="med"/>
            <a:tailEnd type="arrow"/>
          </a:ln>
        </p:spPr>
        <p:style>
          <a:lnRef idx="3">
            <a:schemeClr val="accent4"/>
          </a:lnRef>
          <a:fillRef idx="0">
            <a:schemeClr val="accent4"/>
          </a:fillRef>
          <a:effectRef idx="2">
            <a:schemeClr val="accent4"/>
          </a:effectRef>
          <a:fontRef idx="minor">
            <a:schemeClr val="tx1"/>
          </a:fontRef>
        </p:style>
      </p:cxnSp>
      <p:cxnSp>
        <p:nvCxnSpPr>
          <p:cNvPr id="52" name="Straight Arrow Connector 51"/>
          <p:cNvCxnSpPr>
            <a:stCxn id="8246" idx="3"/>
            <a:endCxn id="48" idx="1"/>
          </p:cNvCxnSpPr>
          <p:nvPr/>
        </p:nvCxnSpPr>
        <p:spPr bwMode="auto">
          <a:xfrm>
            <a:off x="8558213" y="2916238"/>
            <a:ext cx="666750" cy="4762"/>
          </a:xfrm>
          <a:prstGeom prst="straightConnector1">
            <a:avLst/>
          </a:prstGeom>
          <a:ln>
            <a:headEnd type="none" w="med" len="med"/>
            <a:tailEnd type="arrow"/>
          </a:ln>
        </p:spPr>
        <p:style>
          <a:lnRef idx="3">
            <a:schemeClr val="accent4"/>
          </a:lnRef>
          <a:fillRef idx="0">
            <a:schemeClr val="accent4"/>
          </a:fillRef>
          <a:effectRef idx="2">
            <a:schemeClr val="accent4"/>
          </a:effectRef>
          <a:fontRef idx="minor">
            <a:schemeClr val="tx1"/>
          </a:fontRef>
        </p:style>
      </p:cxnSp>
      <p:cxnSp>
        <p:nvCxnSpPr>
          <p:cNvPr id="56" name="Elbow Connector 55"/>
          <p:cNvCxnSpPr>
            <a:stCxn id="48" idx="2"/>
            <a:endCxn id="8251" idx="3"/>
          </p:cNvCxnSpPr>
          <p:nvPr/>
        </p:nvCxnSpPr>
        <p:spPr bwMode="auto">
          <a:xfrm rot="5400000">
            <a:off x="8851107" y="2815432"/>
            <a:ext cx="406400" cy="998537"/>
          </a:xfrm>
          <a:prstGeom prst="bentConnector2">
            <a:avLst/>
          </a:prstGeom>
          <a:ln>
            <a:headEnd type="none" w="med" len="med"/>
            <a:tailEnd type="arrow"/>
          </a:ln>
        </p:spPr>
        <p:style>
          <a:lnRef idx="3">
            <a:schemeClr val="accent4"/>
          </a:lnRef>
          <a:fillRef idx="0">
            <a:schemeClr val="accent4"/>
          </a:fillRef>
          <a:effectRef idx="2">
            <a:schemeClr val="accent4"/>
          </a:effectRef>
          <a:fontRef idx="minor">
            <a:schemeClr val="tx1"/>
          </a:fontRef>
        </p:style>
      </p:cxnSp>
      <p:sp>
        <p:nvSpPr>
          <p:cNvPr id="8251" name="Rounded Rectangle 21"/>
          <p:cNvSpPr>
            <a:spLocks noChangeArrowheads="1"/>
          </p:cNvSpPr>
          <p:nvPr/>
        </p:nvSpPr>
        <p:spPr bwMode="auto">
          <a:xfrm>
            <a:off x="7896226" y="3327401"/>
            <a:ext cx="658813" cy="379413"/>
          </a:xfrm>
          <a:prstGeom prst="roundRect">
            <a:avLst>
              <a:gd name="adj" fmla="val 16667"/>
            </a:avLst>
          </a:prstGeom>
          <a:solidFill>
            <a:srgbClr val="00B050"/>
          </a:solidFill>
          <a:ln w="9525" algn="ctr">
            <a:noFill/>
            <a:round/>
            <a:headEnd/>
            <a:tailEnd/>
          </a:ln>
        </p:spPr>
        <p:txBody>
          <a:bodyPr/>
          <a:lstStyle/>
          <a:p>
            <a:pPr algn="r"/>
            <a:endParaRPr lang="id-ID">
              <a:solidFill>
                <a:srgbClr val="C00000"/>
              </a:solidFill>
            </a:endParaRPr>
          </a:p>
        </p:txBody>
      </p:sp>
      <p:sp>
        <p:nvSpPr>
          <p:cNvPr id="68" name="Rounded Rectangle 21"/>
          <p:cNvSpPr>
            <a:spLocks noChangeArrowheads="1"/>
          </p:cNvSpPr>
          <p:nvPr/>
        </p:nvSpPr>
        <p:spPr bwMode="auto">
          <a:xfrm>
            <a:off x="9247188" y="3841751"/>
            <a:ext cx="658812" cy="379413"/>
          </a:xfrm>
          <a:prstGeom prst="roundRect">
            <a:avLst>
              <a:gd name="adj" fmla="val 16667"/>
            </a:avLst>
          </a:prstGeom>
          <a:solidFill>
            <a:schemeClr val="accent3">
              <a:lumMod val="50000"/>
            </a:schemeClr>
          </a:solidFill>
          <a:ln w="9525" algn="ctr">
            <a:noFill/>
            <a:round/>
            <a:headEnd/>
            <a:tailEnd/>
          </a:ln>
        </p:spPr>
        <p:txBody>
          <a:bodyPr/>
          <a:lstStyle/>
          <a:p>
            <a:pPr algn="r">
              <a:defRPr/>
            </a:pPr>
            <a:endParaRPr lang="id-ID" dirty="0">
              <a:solidFill>
                <a:srgbClr val="C00000"/>
              </a:solidFill>
            </a:endParaRPr>
          </a:p>
        </p:txBody>
      </p:sp>
      <p:cxnSp>
        <p:nvCxnSpPr>
          <p:cNvPr id="69" name="Straight Arrow Connector 68"/>
          <p:cNvCxnSpPr>
            <a:stCxn id="48" idx="2"/>
            <a:endCxn id="68" idx="0"/>
          </p:cNvCxnSpPr>
          <p:nvPr/>
        </p:nvCxnSpPr>
        <p:spPr bwMode="auto">
          <a:xfrm rot="16200000" flipH="1">
            <a:off x="9199563" y="3465513"/>
            <a:ext cx="730250" cy="22225"/>
          </a:xfrm>
          <a:prstGeom prst="straightConnector1">
            <a:avLst/>
          </a:prstGeom>
          <a:ln>
            <a:headEnd type="none" w="med" len="med"/>
            <a:tailEnd type="arrow"/>
          </a:ln>
        </p:spPr>
        <p:style>
          <a:lnRef idx="3">
            <a:schemeClr val="accent4"/>
          </a:lnRef>
          <a:fillRef idx="0">
            <a:schemeClr val="accent4"/>
          </a:fillRef>
          <a:effectRef idx="2">
            <a:schemeClr val="accent4"/>
          </a:effectRef>
          <a:fontRef idx="minor">
            <a:schemeClr val="tx1"/>
          </a:fontRef>
        </p:style>
      </p:cxnSp>
      <p:sp>
        <p:nvSpPr>
          <p:cNvPr id="8254" name="Rounded Rectangle 21"/>
          <p:cNvSpPr>
            <a:spLocks noChangeArrowheads="1"/>
          </p:cNvSpPr>
          <p:nvPr/>
        </p:nvSpPr>
        <p:spPr bwMode="auto">
          <a:xfrm>
            <a:off x="7910513" y="4394201"/>
            <a:ext cx="658812" cy="379413"/>
          </a:xfrm>
          <a:prstGeom prst="roundRect">
            <a:avLst>
              <a:gd name="adj" fmla="val 16667"/>
            </a:avLst>
          </a:prstGeom>
          <a:solidFill>
            <a:srgbClr val="00B050"/>
          </a:solidFill>
          <a:ln w="9525" algn="ctr">
            <a:noFill/>
            <a:round/>
            <a:headEnd/>
            <a:tailEnd/>
          </a:ln>
        </p:spPr>
        <p:txBody>
          <a:bodyPr/>
          <a:lstStyle/>
          <a:p>
            <a:pPr algn="r"/>
            <a:endParaRPr lang="id-ID">
              <a:solidFill>
                <a:srgbClr val="C00000"/>
              </a:solidFill>
            </a:endParaRPr>
          </a:p>
        </p:txBody>
      </p:sp>
      <p:cxnSp>
        <p:nvCxnSpPr>
          <p:cNvPr id="77" name="Elbow Connector 55"/>
          <p:cNvCxnSpPr>
            <a:stCxn id="68" idx="2"/>
            <a:endCxn id="8254" idx="3"/>
          </p:cNvCxnSpPr>
          <p:nvPr/>
        </p:nvCxnSpPr>
        <p:spPr bwMode="auto">
          <a:xfrm rot="5400000">
            <a:off x="8891588" y="3898901"/>
            <a:ext cx="361950" cy="1006475"/>
          </a:xfrm>
          <a:prstGeom prst="bentConnector2">
            <a:avLst/>
          </a:prstGeom>
          <a:ln>
            <a:headEnd type="none" w="med" len="med"/>
            <a:tailEnd type="arrow"/>
          </a:ln>
        </p:spPr>
        <p:style>
          <a:lnRef idx="3">
            <a:schemeClr val="accent4"/>
          </a:lnRef>
          <a:fillRef idx="0">
            <a:schemeClr val="accent4"/>
          </a:fillRef>
          <a:effectRef idx="2">
            <a:schemeClr val="accent4"/>
          </a:effectRef>
          <a:fontRef idx="minor">
            <a:schemeClr val="tx1"/>
          </a:fontRef>
        </p:style>
      </p:cxnSp>
      <p:sp>
        <p:nvSpPr>
          <p:cNvPr id="24" name="Title 1"/>
          <p:cNvSpPr txBox="1">
            <a:spLocks/>
          </p:cNvSpPr>
          <p:nvPr/>
        </p:nvSpPr>
        <p:spPr bwMode="auto">
          <a:xfrm>
            <a:off x="3317875" y="1296989"/>
            <a:ext cx="7315200" cy="581025"/>
          </a:xfrm>
          <a:prstGeom prst="flowChartAlternateProcess">
            <a:avLst/>
          </a:prstGeom>
          <a:solidFill>
            <a:srgbClr val="003366"/>
          </a:solidFill>
          <a:ln w="9525">
            <a:noFill/>
            <a:miter lim="800000"/>
            <a:headEnd/>
            <a:tailEnd/>
          </a:ln>
        </p:spPr>
        <p:txBody>
          <a:bodyPr lIns="198000" anchor="ctr"/>
          <a:lstStyle/>
          <a:p>
            <a:pPr eaLnBrk="0" hangingPunct="0">
              <a:defRPr/>
            </a:pPr>
            <a:r>
              <a:rPr lang="id-ID" sz="3600" kern="0" dirty="0">
                <a:solidFill>
                  <a:schemeClr val="accent2">
                    <a:lumMod val="20000"/>
                    <a:lumOff val="80000"/>
                  </a:schemeClr>
                </a:solidFill>
                <a:latin typeface="Bernard MT Condensed" pitchFamily="18" charset="0"/>
                <a:ea typeface="+mj-ea"/>
                <a:cs typeface="+mj-cs"/>
              </a:rPr>
              <a:t>Flowchart/Alur Proses PSP</a:t>
            </a:r>
          </a:p>
        </p:txBody>
      </p:sp>
      <p:sp>
        <p:nvSpPr>
          <p:cNvPr id="55" name="Rounded Rectangle 21"/>
          <p:cNvSpPr>
            <a:spLocks noChangeArrowheads="1"/>
          </p:cNvSpPr>
          <p:nvPr/>
        </p:nvSpPr>
        <p:spPr bwMode="auto">
          <a:xfrm>
            <a:off x="5356226" y="4394201"/>
            <a:ext cx="658813" cy="379413"/>
          </a:xfrm>
          <a:prstGeom prst="roundRect">
            <a:avLst>
              <a:gd name="adj" fmla="val 16667"/>
            </a:avLst>
          </a:prstGeom>
          <a:solidFill>
            <a:schemeClr val="accent6">
              <a:lumMod val="60000"/>
              <a:lumOff val="40000"/>
            </a:schemeClr>
          </a:solidFill>
          <a:ln w="9525" algn="ctr">
            <a:noFill/>
            <a:round/>
            <a:headEnd/>
            <a:tailEnd/>
          </a:ln>
        </p:spPr>
        <p:txBody>
          <a:bodyPr/>
          <a:lstStyle/>
          <a:p>
            <a:pPr algn="r">
              <a:defRPr/>
            </a:pPr>
            <a:endParaRPr lang="id-ID"/>
          </a:p>
        </p:txBody>
      </p:sp>
      <p:sp>
        <p:nvSpPr>
          <p:cNvPr id="8258" name="Rounded Rectangle 21"/>
          <p:cNvSpPr>
            <a:spLocks noChangeArrowheads="1"/>
          </p:cNvSpPr>
          <p:nvPr/>
        </p:nvSpPr>
        <p:spPr bwMode="auto">
          <a:xfrm>
            <a:off x="6646863" y="4398963"/>
            <a:ext cx="658812" cy="379412"/>
          </a:xfrm>
          <a:prstGeom prst="roundRect">
            <a:avLst>
              <a:gd name="adj" fmla="val 16667"/>
            </a:avLst>
          </a:prstGeom>
          <a:solidFill>
            <a:srgbClr val="C00000"/>
          </a:solidFill>
          <a:ln w="9525" algn="ctr">
            <a:noFill/>
            <a:round/>
            <a:headEnd/>
            <a:tailEnd/>
          </a:ln>
        </p:spPr>
        <p:txBody>
          <a:bodyPr/>
          <a:lstStyle/>
          <a:p>
            <a:pPr algn="r"/>
            <a:endParaRPr lang="id-ID">
              <a:solidFill>
                <a:srgbClr val="C00000"/>
              </a:solidFill>
            </a:endParaRPr>
          </a:p>
        </p:txBody>
      </p:sp>
      <p:cxnSp>
        <p:nvCxnSpPr>
          <p:cNvPr id="58" name="Straight Arrow Connector 57"/>
          <p:cNvCxnSpPr>
            <a:stCxn id="8254" idx="1"/>
            <a:endCxn id="8258" idx="3"/>
          </p:cNvCxnSpPr>
          <p:nvPr/>
        </p:nvCxnSpPr>
        <p:spPr bwMode="auto">
          <a:xfrm rot="10800000" flipV="1">
            <a:off x="7305675" y="4583113"/>
            <a:ext cx="604838" cy="6350"/>
          </a:xfrm>
          <a:prstGeom prst="straightConnector1">
            <a:avLst/>
          </a:prstGeom>
          <a:ln>
            <a:headEnd type="none" w="med" len="med"/>
            <a:tailEnd type="arrow"/>
          </a:ln>
        </p:spPr>
        <p:style>
          <a:lnRef idx="3">
            <a:schemeClr val="accent4"/>
          </a:lnRef>
          <a:fillRef idx="0">
            <a:schemeClr val="accent4"/>
          </a:fillRef>
          <a:effectRef idx="2">
            <a:schemeClr val="accent4"/>
          </a:effectRef>
          <a:fontRef idx="minor">
            <a:schemeClr val="tx1"/>
          </a:fontRef>
        </p:style>
      </p:cxnSp>
      <p:cxnSp>
        <p:nvCxnSpPr>
          <p:cNvPr id="61" name="Straight Arrow Connector 60"/>
          <p:cNvCxnSpPr>
            <a:stCxn id="8258" idx="1"/>
            <a:endCxn id="55" idx="3"/>
          </p:cNvCxnSpPr>
          <p:nvPr/>
        </p:nvCxnSpPr>
        <p:spPr bwMode="auto">
          <a:xfrm rot="10800000">
            <a:off x="6015039" y="4583113"/>
            <a:ext cx="631825" cy="6350"/>
          </a:xfrm>
          <a:prstGeom prst="straightConnector1">
            <a:avLst/>
          </a:prstGeom>
          <a:ln>
            <a:headEnd type="none" w="med" len="med"/>
            <a:tailEnd type="arrow"/>
          </a:ln>
        </p:spPr>
        <p:style>
          <a:lnRef idx="3">
            <a:schemeClr val="accent4"/>
          </a:lnRef>
          <a:fillRef idx="0">
            <a:schemeClr val="accent4"/>
          </a:fillRef>
          <a:effectRef idx="2">
            <a:schemeClr val="accent4"/>
          </a:effectRef>
          <a:fontRef idx="minor">
            <a:schemeClr val="tx1"/>
          </a:fontRef>
        </p:style>
      </p:cxnSp>
      <p:sp>
        <p:nvSpPr>
          <p:cNvPr id="28" name="Rectangle 27"/>
          <p:cNvSpPr/>
          <p:nvPr/>
        </p:nvSpPr>
        <p:spPr>
          <a:xfrm>
            <a:off x="1523968" y="-24"/>
            <a:ext cx="285752" cy="6858024"/>
          </a:xfrm>
          <a:prstGeom prst="rect">
            <a:avLst/>
          </a:prstGeom>
          <a:solidFill>
            <a:srgbClr val="C050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Book Antiqua" pitchFamily="18" charset="0"/>
            </a:endParaRPr>
          </a:p>
        </p:txBody>
      </p:sp>
      <p:sp>
        <p:nvSpPr>
          <p:cNvPr id="29" name="Rectangle 28"/>
          <p:cNvSpPr/>
          <p:nvPr/>
        </p:nvSpPr>
        <p:spPr>
          <a:xfrm>
            <a:off x="1809720" y="-24"/>
            <a:ext cx="142876" cy="6858024"/>
          </a:xfrm>
          <a:prstGeom prst="rect">
            <a:avLst/>
          </a:prstGeom>
          <a:solidFill>
            <a:srgbClr val="CC70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Book Antiqua" pitchFamily="18" charset="0"/>
            </a:endParaRPr>
          </a:p>
        </p:txBody>
      </p:sp>
      <p:sp>
        <p:nvSpPr>
          <p:cNvPr id="31" name="Rectangle 30"/>
          <p:cNvSpPr/>
          <p:nvPr/>
        </p:nvSpPr>
        <p:spPr>
          <a:xfrm>
            <a:off x="1995162" y="-24"/>
            <a:ext cx="45719" cy="6858024"/>
          </a:xfrm>
          <a:prstGeom prst="rect">
            <a:avLst/>
          </a:prstGeom>
          <a:solidFill>
            <a:srgbClr val="D78F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Book Antiqua" pitchFamily="18" charset="0"/>
            </a:endParaRPr>
          </a:p>
        </p:txBody>
      </p:sp>
      <p:grpSp>
        <p:nvGrpSpPr>
          <p:cNvPr id="32" name="Group 31"/>
          <p:cNvGrpSpPr/>
          <p:nvPr/>
        </p:nvGrpSpPr>
        <p:grpSpPr>
          <a:xfrm>
            <a:off x="1524000" y="0"/>
            <a:ext cx="838200" cy="3200400"/>
            <a:chOff x="6934200" y="457200"/>
            <a:chExt cx="1557438" cy="5105400"/>
          </a:xfrm>
        </p:grpSpPr>
        <p:pic>
          <p:nvPicPr>
            <p:cNvPr id="33" name="Picture 11" descr="FOTO_1"/>
            <p:cNvPicPr>
              <a:picLocks noChangeAspect="1" noChangeArrowheads="1"/>
            </p:cNvPicPr>
            <p:nvPr/>
          </p:nvPicPr>
          <p:blipFill>
            <a:blip r:embed="rId3" cstate="print">
              <a:lum bright="10000"/>
            </a:blip>
            <a:srcRect/>
            <a:stretch>
              <a:fillRect/>
            </a:stretch>
          </p:blipFill>
          <p:spPr bwMode="auto">
            <a:xfrm>
              <a:off x="6934200" y="2971800"/>
              <a:ext cx="1512321" cy="1267298"/>
            </a:xfrm>
            <a:prstGeom prst="ellipse">
              <a:avLst/>
            </a:prstGeom>
            <a:ln>
              <a:noFill/>
            </a:ln>
            <a:effectLst>
              <a:softEdge rad="112500"/>
            </a:effectLst>
            <a:scene3d>
              <a:camera prst="orthographicFront"/>
              <a:lightRig rig="threePt" dir="t"/>
            </a:scene3d>
            <a:sp3d>
              <a:bevelT/>
            </a:sp3d>
          </p:spPr>
        </p:pic>
        <p:pic>
          <p:nvPicPr>
            <p:cNvPr id="34" name="Picture 1" descr="D:\PU_photos\Jembatan Barito_Kalsel.jpg"/>
            <p:cNvPicPr>
              <a:picLocks noChangeAspect="1" noChangeArrowheads="1"/>
            </p:cNvPicPr>
            <p:nvPr/>
          </p:nvPicPr>
          <p:blipFill>
            <a:blip r:embed="rId4" cstate="print">
              <a:lum bright="10000"/>
            </a:blip>
            <a:srcRect/>
            <a:stretch>
              <a:fillRect/>
            </a:stretch>
          </p:blipFill>
          <p:spPr bwMode="auto">
            <a:xfrm>
              <a:off x="7010400" y="4269506"/>
              <a:ext cx="1458310" cy="1293094"/>
            </a:xfrm>
            <a:prstGeom prst="ellipse">
              <a:avLst/>
            </a:prstGeom>
            <a:ln>
              <a:noFill/>
            </a:ln>
            <a:effectLst>
              <a:softEdge rad="112500"/>
            </a:effectLst>
            <a:scene3d>
              <a:camera prst="orthographicFront"/>
              <a:lightRig rig="threePt" dir="t"/>
            </a:scene3d>
            <a:sp3d>
              <a:bevelT/>
            </a:sp3d>
          </p:spPr>
        </p:pic>
        <p:pic>
          <p:nvPicPr>
            <p:cNvPr id="35" name="Picture 2" descr="D:\PU_photos\Bendungan Batujae 2_NTB.jpg"/>
            <p:cNvPicPr>
              <a:picLocks noChangeAspect="1" noChangeArrowheads="1"/>
            </p:cNvPicPr>
            <p:nvPr/>
          </p:nvPicPr>
          <p:blipFill>
            <a:blip r:embed="rId5">
              <a:lum bright="10000"/>
            </a:blip>
            <a:srcRect/>
            <a:stretch>
              <a:fillRect/>
            </a:stretch>
          </p:blipFill>
          <p:spPr bwMode="auto">
            <a:xfrm>
              <a:off x="6934200" y="1676400"/>
              <a:ext cx="1557438" cy="1293094"/>
            </a:xfrm>
            <a:prstGeom prst="ellipse">
              <a:avLst/>
            </a:prstGeom>
            <a:ln>
              <a:noFill/>
            </a:ln>
            <a:effectLst>
              <a:softEdge rad="112500"/>
            </a:effectLst>
            <a:scene3d>
              <a:camera prst="orthographicFront"/>
              <a:lightRig rig="threePt" dir="t"/>
            </a:scene3d>
            <a:sp3d>
              <a:bevelT/>
            </a:sp3d>
          </p:spPr>
        </p:pic>
        <p:pic>
          <p:nvPicPr>
            <p:cNvPr id="36" name="Picture 3" descr="D:\PU_photos\Jalan Santan-Bontang_Kaltim.jpg"/>
            <p:cNvPicPr>
              <a:picLocks noChangeAspect="1" noChangeArrowheads="1"/>
            </p:cNvPicPr>
            <p:nvPr/>
          </p:nvPicPr>
          <p:blipFill>
            <a:blip r:embed="rId6" cstate="print">
              <a:lum bright="10000"/>
            </a:blip>
            <a:srcRect/>
            <a:stretch>
              <a:fillRect/>
            </a:stretch>
          </p:blipFill>
          <p:spPr bwMode="auto">
            <a:xfrm>
              <a:off x="6934200" y="457200"/>
              <a:ext cx="1554095" cy="1293095"/>
            </a:xfrm>
            <a:prstGeom prst="ellipse">
              <a:avLst/>
            </a:prstGeom>
            <a:ln>
              <a:noFill/>
            </a:ln>
            <a:effectLst>
              <a:softEdge rad="112500"/>
            </a:effectLst>
            <a:scene3d>
              <a:camera prst="orthographicFront"/>
              <a:lightRig rig="threePt" dir="t"/>
            </a:scene3d>
            <a:sp3d>
              <a:bevelT/>
            </a:sp3d>
          </p:spPr>
        </p:pic>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2" descr="http://beacukai.blogdetik.com/files/2009/06/suramadu3.jpg"/>
          <p:cNvPicPr>
            <a:picLocks noChangeAspect="1" noChangeArrowheads="1"/>
          </p:cNvPicPr>
          <p:nvPr/>
        </p:nvPicPr>
        <p:blipFill>
          <a:blip r:embed="rId2">
            <a:duotone>
              <a:schemeClr val="accent2">
                <a:shade val="45000"/>
                <a:satMod val="135000"/>
              </a:schemeClr>
              <a:prstClr val="white"/>
            </a:duotone>
          </a:blip>
          <a:srcRect/>
          <a:stretch>
            <a:fillRect/>
          </a:stretch>
        </p:blipFill>
        <p:spPr bwMode="auto">
          <a:xfrm>
            <a:off x="3163017" y="118644"/>
            <a:ext cx="7530862" cy="1201199"/>
          </a:xfrm>
          <a:prstGeom prst="rect">
            <a:avLst/>
          </a:prstGeom>
          <a:ln>
            <a:noFill/>
          </a:ln>
          <a:effectLst>
            <a:softEdge rad="127000"/>
          </a:effectLst>
        </p:spPr>
      </p:pic>
      <p:sp>
        <p:nvSpPr>
          <p:cNvPr id="5" name="Title 1"/>
          <p:cNvSpPr>
            <a:spLocks noGrp="1"/>
          </p:cNvSpPr>
          <p:nvPr>
            <p:ph type="title"/>
          </p:nvPr>
        </p:nvSpPr>
        <p:spPr>
          <a:xfrm>
            <a:off x="3041650" y="1149351"/>
            <a:ext cx="7608888" cy="581025"/>
          </a:xfrm>
          <a:prstGeom prst="flowChartAlternateProcess">
            <a:avLst/>
          </a:prstGeom>
        </p:spPr>
        <p:txBody>
          <a:bodyPr>
            <a:normAutofit fontScale="90000"/>
          </a:bodyPr>
          <a:lstStyle/>
          <a:p>
            <a:pPr>
              <a:defRPr/>
            </a:pPr>
            <a:r>
              <a:rPr lang="id-ID" dirty="0">
                <a:latin typeface="Bernard MT Condensed" pitchFamily="18" charset="0"/>
              </a:rPr>
              <a:t>Data/Dokumen Pendukung usulan:</a:t>
            </a:r>
          </a:p>
        </p:txBody>
      </p:sp>
      <p:graphicFrame>
        <p:nvGraphicFramePr>
          <p:cNvPr id="6" name="Table 5"/>
          <p:cNvGraphicFramePr>
            <a:graphicFrameLocks noGrp="1"/>
          </p:cNvGraphicFramePr>
          <p:nvPr/>
        </p:nvGraphicFramePr>
        <p:xfrm>
          <a:off x="2789239" y="2398714"/>
          <a:ext cx="7446963" cy="2497455"/>
        </p:xfrm>
        <a:graphic>
          <a:graphicData uri="http://schemas.openxmlformats.org/drawingml/2006/table">
            <a:tbl>
              <a:tblPr/>
              <a:tblGrid>
                <a:gridCol w="700088">
                  <a:extLst>
                    <a:ext uri="{9D8B030D-6E8A-4147-A177-3AD203B41FA5}">
                      <a16:colId xmlns:a16="http://schemas.microsoft.com/office/drawing/2014/main" val="20000"/>
                    </a:ext>
                  </a:extLst>
                </a:gridCol>
                <a:gridCol w="4529137">
                  <a:extLst>
                    <a:ext uri="{9D8B030D-6E8A-4147-A177-3AD203B41FA5}">
                      <a16:colId xmlns:a16="http://schemas.microsoft.com/office/drawing/2014/main" val="20001"/>
                    </a:ext>
                  </a:extLst>
                </a:gridCol>
                <a:gridCol w="1035050">
                  <a:extLst>
                    <a:ext uri="{9D8B030D-6E8A-4147-A177-3AD203B41FA5}">
                      <a16:colId xmlns:a16="http://schemas.microsoft.com/office/drawing/2014/main" val="20002"/>
                    </a:ext>
                  </a:extLst>
                </a:gridCol>
                <a:gridCol w="1182688">
                  <a:extLst>
                    <a:ext uri="{9D8B030D-6E8A-4147-A177-3AD203B41FA5}">
                      <a16:colId xmlns:a16="http://schemas.microsoft.com/office/drawing/2014/main" val="20003"/>
                    </a:ext>
                  </a:extLst>
                </a:gridCol>
              </a:tblGrid>
              <a:tr h="37147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id-ID" sz="1800" b="1" i="0" u="none" strike="noStrike" cap="none" normalizeH="0" baseline="0" dirty="0">
                          <a:ln>
                            <a:noFill/>
                          </a:ln>
                          <a:solidFill>
                            <a:srgbClr val="FFFFFF"/>
                          </a:solidFill>
                          <a:effectLst/>
                          <a:latin typeface="Tahoma" pitchFamily="34" charset="0"/>
                          <a:cs typeface="Tahoma" pitchFamily="34" charset="0"/>
                        </a:rPr>
                        <a:t>No.</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132E6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id-ID" sz="1800" b="1" i="0" u="none" strike="noStrike" cap="none" normalizeH="0" baseline="0">
                          <a:ln>
                            <a:noFill/>
                          </a:ln>
                          <a:solidFill>
                            <a:srgbClr val="FFFFFF"/>
                          </a:solidFill>
                          <a:effectLst/>
                          <a:latin typeface="Tahoma" pitchFamily="34" charset="0"/>
                          <a:cs typeface="Tahoma" pitchFamily="34" charset="0"/>
                        </a:rPr>
                        <a:t>Dokumen Pendukung</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132E6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id-ID" sz="1800" b="1" i="0" u="none" strike="noStrike" cap="none" normalizeH="0" baseline="0">
                          <a:ln>
                            <a:noFill/>
                          </a:ln>
                          <a:solidFill>
                            <a:srgbClr val="FFFFFF"/>
                          </a:solidFill>
                          <a:effectLst/>
                          <a:latin typeface="Tahoma" pitchFamily="34" charset="0"/>
                          <a:cs typeface="Tahoma" pitchFamily="34" charset="0"/>
                        </a:rPr>
                        <a:t>T/B</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132E6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id-ID" sz="1800" b="1" i="0" u="none" strike="noStrike" cap="none" normalizeH="0" baseline="0">
                          <a:ln>
                            <a:noFill/>
                          </a:ln>
                          <a:solidFill>
                            <a:srgbClr val="FFFFFF"/>
                          </a:solidFill>
                          <a:effectLst/>
                          <a:latin typeface="Tahoma" pitchFamily="34" charset="0"/>
                          <a:cs typeface="Tahoma" pitchFamily="34" charset="0"/>
                        </a:rPr>
                        <a:t>Selain T/B</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132E6F"/>
                    </a:solidFill>
                  </a:tcPr>
                </a:tc>
                <a:extLst>
                  <a:ext uri="{0D108BD9-81ED-4DB2-BD59-A6C34878D82A}">
                    <a16:rowId xmlns:a16="http://schemas.microsoft.com/office/drawing/2014/main" val="10000"/>
                  </a:ext>
                </a:extLst>
              </a:tr>
              <a:tr h="37147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id-ID" sz="1800" b="0" i="0" u="none" strike="noStrike" cap="none" normalizeH="0" baseline="0" dirty="0">
                          <a:ln>
                            <a:noFill/>
                          </a:ln>
                          <a:solidFill>
                            <a:srgbClr val="183883"/>
                          </a:solidFill>
                          <a:effectLst/>
                          <a:latin typeface="Tahoma" pitchFamily="34" charset="0"/>
                          <a:cs typeface="Tahoma" pitchFamily="34" charset="0"/>
                        </a:rPr>
                        <a:t>1.</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8EB"/>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id-ID" sz="1800" b="0" i="0" u="none" strike="noStrike" cap="none" normalizeH="0" baseline="0">
                          <a:ln>
                            <a:noFill/>
                          </a:ln>
                          <a:solidFill>
                            <a:srgbClr val="183883"/>
                          </a:solidFill>
                          <a:effectLst/>
                          <a:latin typeface="Tahoma" pitchFamily="34" charset="0"/>
                          <a:cs typeface="Tahoma" pitchFamily="34" charset="0"/>
                        </a:rPr>
                        <a:t>Dokumen/Bukti Kepemilikan</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8EB"/>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id-ID" sz="1800" b="1" i="0" u="none" strike="noStrike" cap="none" normalizeH="0" baseline="0">
                          <a:ln>
                            <a:noFill/>
                          </a:ln>
                          <a:solidFill>
                            <a:srgbClr val="C00000"/>
                          </a:solidFill>
                          <a:effectLst/>
                          <a:latin typeface="Tahoma" pitchFamily="34" charset="0"/>
                          <a:cs typeface="Tahoma" pitchFamily="34" charset="0"/>
                        </a:rPr>
                        <a:t>√</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8EB"/>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id-ID" sz="1800" b="1" i="0" u="none" strike="noStrike" cap="none" normalizeH="0" baseline="0">
                          <a:ln>
                            <a:noFill/>
                          </a:ln>
                          <a:solidFill>
                            <a:srgbClr val="C00000"/>
                          </a:solidFill>
                          <a:effectLst/>
                          <a:latin typeface="Tahoma" pitchFamily="34" charset="0"/>
                          <a:cs typeface="Tahoma" pitchFamily="34" charset="0"/>
                        </a:rPr>
                        <a:t>√</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8EB"/>
                    </a:solidFill>
                  </a:tcPr>
                </a:tc>
                <a:extLst>
                  <a:ext uri="{0D108BD9-81ED-4DB2-BD59-A6C34878D82A}">
                    <a16:rowId xmlns:a16="http://schemas.microsoft.com/office/drawing/2014/main" val="10001"/>
                  </a:ext>
                </a:extLst>
              </a:tr>
              <a:tr h="37147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id-ID" sz="1800" b="0" i="0" u="none" strike="noStrike" cap="none" normalizeH="0" baseline="0" dirty="0">
                          <a:ln>
                            <a:noFill/>
                          </a:ln>
                          <a:solidFill>
                            <a:srgbClr val="183883"/>
                          </a:solidFill>
                          <a:effectLst/>
                          <a:latin typeface="Tahoma" pitchFamily="34" charset="0"/>
                          <a:cs typeface="Tahoma" pitchFamily="34" charset="0"/>
                        </a:rPr>
                        <a:t>2.</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CCDD5"/>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id-ID" sz="1800" b="0" i="0" u="none" strike="noStrike" cap="none" normalizeH="0" baseline="0">
                          <a:ln>
                            <a:noFill/>
                          </a:ln>
                          <a:solidFill>
                            <a:srgbClr val="183883"/>
                          </a:solidFill>
                          <a:effectLst/>
                          <a:latin typeface="Tahoma" pitchFamily="34" charset="0"/>
                          <a:cs typeface="Tahoma" pitchFamily="34" charset="0"/>
                        </a:rPr>
                        <a:t>KIB</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CCDD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id-ID" sz="1800" b="1" i="0" u="none" strike="noStrike" cap="none" normalizeH="0" baseline="0">
                          <a:ln>
                            <a:noFill/>
                          </a:ln>
                          <a:solidFill>
                            <a:srgbClr val="C00000"/>
                          </a:solidFill>
                          <a:effectLst/>
                          <a:latin typeface="Tahoma" pitchFamily="34" charset="0"/>
                          <a:cs typeface="Tahoma" pitchFamily="34" charset="0"/>
                        </a:rPr>
                        <a:t>√</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CCDD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id-ID" sz="1800" b="1" i="0" u="none" strike="noStrike" cap="none" normalizeH="0" baseline="0">
                          <a:ln>
                            <a:noFill/>
                          </a:ln>
                          <a:solidFill>
                            <a:srgbClr val="C00000"/>
                          </a:solidFill>
                          <a:effectLst/>
                          <a:latin typeface="Tahoma" pitchFamily="34" charset="0"/>
                          <a:cs typeface="Tahoma" pitchFamily="34" charset="0"/>
                        </a:rPr>
                        <a:t>√</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CCDD5"/>
                    </a:solidFill>
                  </a:tcPr>
                </a:tc>
                <a:extLst>
                  <a:ext uri="{0D108BD9-81ED-4DB2-BD59-A6C34878D82A}">
                    <a16:rowId xmlns:a16="http://schemas.microsoft.com/office/drawing/2014/main" val="10002"/>
                  </a:ext>
                </a:extLst>
              </a:tr>
              <a:tr h="37147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id-ID" sz="1800" b="0" i="0" u="none" strike="noStrike" cap="none" normalizeH="0" baseline="0" dirty="0">
                          <a:ln>
                            <a:noFill/>
                          </a:ln>
                          <a:solidFill>
                            <a:srgbClr val="183883"/>
                          </a:solidFill>
                          <a:effectLst/>
                          <a:latin typeface="Tahoma" pitchFamily="34" charset="0"/>
                          <a:cs typeface="Tahoma" pitchFamily="34" charset="0"/>
                        </a:rPr>
                        <a:t>3.</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CCDD5"/>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id-ID" sz="1800" b="0" i="0" u="none" strike="noStrike" cap="none" normalizeH="0" baseline="0">
                          <a:ln>
                            <a:noFill/>
                          </a:ln>
                          <a:solidFill>
                            <a:srgbClr val="183883"/>
                          </a:solidFill>
                          <a:effectLst/>
                          <a:latin typeface="Tahoma" pitchFamily="34" charset="0"/>
                          <a:cs typeface="Tahoma" pitchFamily="34" charset="0"/>
                        </a:rPr>
                        <a:t>Lokasi</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CCDD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id-ID" sz="1800" b="1" i="0" u="none" strike="noStrike" cap="none" normalizeH="0" baseline="0">
                          <a:ln>
                            <a:noFill/>
                          </a:ln>
                          <a:solidFill>
                            <a:srgbClr val="C00000"/>
                          </a:solidFill>
                          <a:effectLst/>
                          <a:latin typeface="Tahoma" pitchFamily="34" charset="0"/>
                          <a:cs typeface="Tahoma" pitchFamily="34" charset="0"/>
                        </a:rPr>
                        <a:t>√</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CCDD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id-ID" sz="1800" b="1" i="0" u="none" strike="noStrike" cap="none" normalizeH="0" baseline="0">
                          <a:ln>
                            <a:noFill/>
                          </a:ln>
                          <a:solidFill>
                            <a:srgbClr val="C00000"/>
                          </a:solidFill>
                          <a:effectLst/>
                          <a:latin typeface="Tahoma" pitchFamily="34" charset="0"/>
                          <a:cs typeface="Tahoma" pitchFamily="34" charset="0"/>
                        </a:rPr>
                        <a:t>-</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CCDD5"/>
                    </a:solidFill>
                  </a:tcPr>
                </a:tc>
                <a:extLst>
                  <a:ext uri="{0D108BD9-81ED-4DB2-BD59-A6C34878D82A}">
                    <a16:rowId xmlns:a16="http://schemas.microsoft.com/office/drawing/2014/main" val="10003"/>
                  </a:ext>
                </a:extLst>
              </a:tr>
              <a:tr h="37147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id-ID" sz="1800" b="0" i="0" u="none" strike="noStrike" cap="none" normalizeH="0" baseline="0" dirty="0">
                          <a:ln>
                            <a:noFill/>
                          </a:ln>
                          <a:solidFill>
                            <a:srgbClr val="183883"/>
                          </a:solidFill>
                          <a:effectLst/>
                          <a:latin typeface="Tahoma" pitchFamily="34" charset="0"/>
                          <a:cs typeface="Tahoma" pitchFamily="34" charset="0"/>
                        </a:rPr>
                        <a:t>4.</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8EB"/>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id-ID" sz="1800" b="0" i="0" u="none" strike="noStrike" cap="none" normalizeH="0" baseline="0">
                          <a:ln>
                            <a:noFill/>
                          </a:ln>
                          <a:solidFill>
                            <a:srgbClr val="183883"/>
                          </a:solidFill>
                          <a:effectLst/>
                          <a:latin typeface="Tahoma" pitchFamily="34" charset="0"/>
                          <a:cs typeface="Tahoma" pitchFamily="34" charset="0"/>
                        </a:rPr>
                        <a:t>Jenis dan Spesifikasi BMN</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8EB"/>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id-ID" sz="1800" b="1" i="0" u="none" strike="noStrike" cap="none" normalizeH="0" baseline="0">
                          <a:ln>
                            <a:noFill/>
                          </a:ln>
                          <a:solidFill>
                            <a:srgbClr val="C00000"/>
                          </a:solidFill>
                          <a:effectLst/>
                          <a:latin typeface="Tahoma" pitchFamily="34" charset="0"/>
                          <a:cs typeface="Tahoma" pitchFamily="34" charset="0"/>
                        </a:rPr>
                        <a:t>√</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8EB"/>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id-ID" sz="1800" b="1" i="0" u="none" strike="noStrike" cap="none" normalizeH="0" baseline="0">
                          <a:ln>
                            <a:noFill/>
                          </a:ln>
                          <a:solidFill>
                            <a:srgbClr val="C00000"/>
                          </a:solidFill>
                          <a:effectLst/>
                          <a:latin typeface="Tahoma" pitchFamily="34" charset="0"/>
                          <a:cs typeface="Tahoma" pitchFamily="34" charset="0"/>
                        </a:rPr>
                        <a:t>√</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8EB"/>
                    </a:solidFill>
                  </a:tcPr>
                </a:tc>
                <a:extLst>
                  <a:ext uri="{0D108BD9-81ED-4DB2-BD59-A6C34878D82A}">
                    <a16:rowId xmlns:a16="http://schemas.microsoft.com/office/drawing/2014/main" val="10004"/>
                  </a:ext>
                </a:extLst>
              </a:tr>
              <a:tr h="37147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id-ID" sz="1800" b="0" i="0" u="none" strike="noStrike" cap="none" normalizeH="0" baseline="0" dirty="0">
                          <a:ln>
                            <a:noFill/>
                          </a:ln>
                          <a:solidFill>
                            <a:srgbClr val="183883"/>
                          </a:solidFill>
                          <a:effectLst/>
                          <a:latin typeface="Tahoma" pitchFamily="34" charset="0"/>
                          <a:cs typeface="Tahoma" pitchFamily="34" charset="0"/>
                        </a:rPr>
                        <a:t>5.</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CCDD5"/>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id-ID" sz="1800" b="0" i="0" u="none" strike="noStrike" cap="none" normalizeH="0" baseline="0">
                          <a:ln>
                            <a:noFill/>
                          </a:ln>
                          <a:solidFill>
                            <a:srgbClr val="183883"/>
                          </a:solidFill>
                          <a:effectLst/>
                          <a:latin typeface="Tahoma" pitchFamily="34" charset="0"/>
                          <a:cs typeface="Tahoma" pitchFamily="34" charset="0"/>
                        </a:rPr>
                        <a:t>Nilai Perolehan BMN</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CCDD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id-ID" sz="1800" b="1" i="0" u="none" strike="noStrike" cap="none" normalizeH="0" baseline="0">
                          <a:ln>
                            <a:noFill/>
                          </a:ln>
                          <a:solidFill>
                            <a:srgbClr val="C00000"/>
                          </a:solidFill>
                          <a:effectLst/>
                          <a:latin typeface="Tahoma" pitchFamily="34" charset="0"/>
                          <a:cs typeface="Tahoma" pitchFamily="34" charset="0"/>
                        </a:rPr>
                        <a:t>√</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CCDD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id-ID" sz="1800" b="1" i="0" u="none" strike="noStrike" cap="none" normalizeH="0" baseline="0" dirty="0">
                          <a:ln>
                            <a:noFill/>
                          </a:ln>
                          <a:solidFill>
                            <a:srgbClr val="C00000"/>
                          </a:solidFill>
                          <a:effectLst/>
                          <a:latin typeface="Tahoma" pitchFamily="34" charset="0"/>
                          <a:cs typeface="Tahoma" pitchFamily="34" charset="0"/>
                        </a:rPr>
                        <a:t>√</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CCDD5"/>
                    </a:solidFill>
                  </a:tcPr>
                </a:tc>
                <a:extLst>
                  <a:ext uri="{0D108BD9-81ED-4DB2-BD59-A6C34878D82A}">
                    <a16:rowId xmlns:a16="http://schemas.microsoft.com/office/drawing/2014/main" val="10005"/>
                  </a:ext>
                </a:extLst>
              </a:tr>
            </a:tbl>
          </a:graphicData>
        </a:graphic>
      </p:graphicFrame>
      <p:sp>
        <p:nvSpPr>
          <p:cNvPr id="7" name="Rectangle 6"/>
          <p:cNvSpPr/>
          <p:nvPr/>
        </p:nvSpPr>
        <p:spPr>
          <a:xfrm>
            <a:off x="1523968" y="-24"/>
            <a:ext cx="285752" cy="6858024"/>
          </a:xfrm>
          <a:prstGeom prst="rect">
            <a:avLst/>
          </a:prstGeom>
          <a:solidFill>
            <a:srgbClr val="C050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Book Antiqua" pitchFamily="18" charset="0"/>
            </a:endParaRPr>
          </a:p>
        </p:txBody>
      </p:sp>
      <p:sp>
        <p:nvSpPr>
          <p:cNvPr id="8" name="Rectangle 7"/>
          <p:cNvSpPr/>
          <p:nvPr/>
        </p:nvSpPr>
        <p:spPr>
          <a:xfrm>
            <a:off x="1809720" y="-24"/>
            <a:ext cx="142876" cy="6858024"/>
          </a:xfrm>
          <a:prstGeom prst="rect">
            <a:avLst/>
          </a:prstGeom>
          <a:solidFill>
            <a:srgbClr val="CC70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Book Antiqua" pitchFamily="18" charset="0"/>
            </a:endParaRPr>
          </a:p>
        </p:txBody>
      </p:sp>
      <p:sp>
        <p:nvSpPr>
          <p:cNvPr id="9" name="Rectangle 8"/>
          <p:cNvSpPr/>
          <p:nvPr/>
        </p:nvSpPr>
        <p:spPr>
          <a:xfrm>
            <a:off x="1995162" y="-24"/>
            <a:ext cx="45719" cy="6858024"/>
          </a:xfrm>
          <a:prstGeom prst="rect">
            <a:avLst/>
          </a:prstGeom>
          <a:solidFill>
            <a:srgbClr val="D78F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Book Antiqua" pitchFamily="18" charset="0"/>
            </a:endParaRPr>
          </a:p>
        </p:txBody>
      </p:sp>
      <p:grpSp>
        <p:nvGrpSpPr>
          <p:cNvPr id="2" name="Group 9"/>
          <p:cNvGrpSpPr/>
          <p:nvPr/>
        </p:nvGrpSpPr>
        <p:grpSpPr>
          <a:xfrm>
            <a:off x="1524000" y="0"/>
            <a:ext cx="838200" cy="3200400"/>
            <a:chOff x="6934200" y="457200"/>
            <a:chExt cx="1557438" cy="5105400"/>
          </a:xfrm>
        </p:grpSpPr>
        <p:pic>
          <p:nvPicPr>
            <p:cNvPr id="11" name="Picture 11" descr="FOTO_1"/>
            <p:cNvPicPr>
              <a:picLocks noChangeAspect="1" noChangeArrowheads="1"/>
            </p:cNvPicPr>
            <p:nvPr/>
          </p:nvPicPr>
          <p:blipFill>
            <a:blip r:embed="rId3" cstate="print">
              <a:lum bright="10000"/>
            </a:blip>
            <a:srcRect/>
            <a:stretch>
              <a:fillRect/>
            </a:stretch>
          </p:blipFill>
          <p:spPr bwMode="auto">
            <a:xfrm>
              <a:off x="6934200" y="2971800"/>
              <a:ext cx="1512321" cy="1267298"/>
            </a:xfrm>
            <a:prstGeom prst="ellipse">
              <a:avLst/>
            </a:prstGeom>
            <a:ln>
              <a:noFill/>
            </a:ln>
            <a:effectLst>
              <a:softEdge rad="112500"/>
            </a:effectLst>
            <a:scene3d>
              <a:camera prst="orthographicFront"/>
              <a:lightRig rig="threePt" dir="t"/>
            </a:scene3d>
            <a:sp3d>
              <a:bevelT/>
            </a:sp3d>
          </p:spPr>
        </p:pic>
        <p:pic>
          <p:nvPicPr>
            <p:cNvPr id="12" name="Picture 1" descr="D:\PU_photos\Jembatan Barito_Kalsel.jpg"/>
            <p:cNvPicPr>
              <a:picLocks noChangeAspect="1" noChangeArrowheads="1"/>
            </p:cNvPicPr>
            <p:nvPr/>
          </p:nvPicPr>
          <p:blipFill>
            <a:blip r:embed="rId4" cstate="print">
              <a:lum bright="10000"/>
            </a:blip>
            <a:srcRect/>
            <a:stretch>
              <a:fillRect/>
            </a:stretch>
          </p:blipFill>
          <p:spPr bwMode="auto">
            <a:xfrm>
              <a:off x="7010400" y="4269506"/>
              <a:ext cx="1458310" cy="1293094"/>
            </a:xfrm>
            <a:prstGeom prst="ellipse">
              <a:avLst/>
            </a:prstGeom>
            <a:ln>
              <a:noFill/>
            </a:ln>
            <a:effectLst>
              <a:softEdge rad="112500"/>
            </a:effectLst>
            <a:scene3d>
              <a:camera prst="orthographicFront"/>
              <a:lightRig rig="threePt" dir="t"/>
            </a:scene3d>
            <a:sp3d>
              <a:bevelT/>
            </a:sp3d>
          </p:spPr>
        </p:pic>
        <p:pic>
          <p:nvPicPr>
            <p:cNvPr id="13" name="Picture 2" descr="D:\PU_photos\Bendungan Batujae 2_NTB.jpg"/>
            <p:cNvPicPr>
              <a:picLocks noChangeAspect="1" noChangeArrowheads="1"/>
            </p:cNvPicPr>
            <p:nvPr/>
          </p:nvPicPr>
          <p:blipFill>
            <a:blip r:embed="rId5">
              <a:lum bright="10000"/>
            </a:blip>
            <a:srcRect/>
            <a:stretch>
              <a:fillRect/>
            </a:stretch>
          </p:blipFill>
          <p:spPr bwMode="auto">
            <a:xfrm>
              <a:off x="6934200" y="1676400"/>
              <a:ext cx="1557438" cy="1293094"/>
            </a:xfrm>
            <a:prstGeom prst="ellipse">
              <a:avLst/>
            </a:prstGeom>
            <a:ln>
              <a:noFill/>
            </a:ln>
            <a:effectLst>
              <a:softEdge rad="112500"/>
            </a:effectLst>
            <a:scene3d>
              <a:camera prst="orthographicFront"/>
              <a:lightRig rig="threePt" dir="t"/>
            </a:scene3d>
            <a:sp3d>
              <a:bevelT/>
            </a:sp3d>
          </p:spPr>
        </p:pic>
        <p:pic>
          <p:nvPicPr>
            <p:cNvPr id="14" name="Picture 3" descr="D:\PU_photos\Jalan Santan-Bontang_Kaltim.jpg"/>
            <p:cNvPicPr>
              <a:picLocks noChangeAspect="1" noChangeArrowheads="1"/>
            </p:cNvPicPr>
            <p:nvPr/>
          </p:nvPicPr>
          <p:blipFill>
            <a:blip r:embed="rId6" cstate="print">
              <a:lum bright="10000"/>
            </a:blip>
            <a:srcRect/>
            <a:stretch>
              <a:fillRect/>
            </a:stretch>
          </p:blipFill>
          <p:spPr bwMode="auto">
            <a:xfrm>
              <a:off x="6934200" y="457200"/>
              <a:ext cx="1554095" cy="1293095"/>
            </a:xfrm>
            <a:prstGeom prst="ellipse">
              <a:avLst/>
            </a:prstGeom>
            <a:ln>
              <a:noFill/>
            </a:ln>
            <a:effectLst>
              <a:softEdge rad="112500"/>
            </a:effectLst>
            <a:scene3d>
              <a:camera prst="orthographicFront"/>
              <a:lightRig rig="threePt" dir="t"/>
            </a:scene3d>
            <a:sp3d>
              <a:bevelT/>
            </a:sp3d>
          </p:spPr>
        </p:pic>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1174801-1395-44C5-9B00-CCAC45C056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lumMod val="65000"/>
                  <a:lumOff val="35000"/>
                </a:srgbClr>
              </a:solidFill>
              <a:effectLst/>
              <a:uLnTx/>
              <a:uFillTx/>
              <a:latin typeface="AvenirNext LT Pro Medium" panose="020B0504020202020204" pitchFamily="34" charset="0"/>
              <a:ea typeface="+mn-ea"/>
              <a:cs typeface="+mn-cs"/>
            </a:endParaRPr>
          </a:p>
        </p:txBody>
      </p:sp>
      <p:sp>
        <p:nvSpPr>
          <p:cNvPr id="11" name="Rectangle 10">
            <a:extLst>
              <a:ext uri="{FF2B5EF4-FFF2-40B4-BE49-F238E27FC236}">
                <a16:creationId xmlns:a16="http://schemas.microsoft.com/office/drawing/2014/main" id="{996DFAFB-BCE1-4BEC-82FB-D574234DEF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lumMod val="65000"/>
                  <a:lumOff val="35000"/>
                </a:srgbClr>
              </a:solidFill>
              <a:effectLst/>
              <a:uLnTx/>
              <a:uFillTx/>
              <a:latin typeface="AvenirNext LT Pro Medium" panose="020B0504020202020204" pitchFamily="34" charset="0"/>
              <a:ea typeface="+mn-ea"/>
              <a:cs typeface="+mn-cs"/>
            </a:endParaRPr>
          </a:p>
        </p:txBody>
      </p:sp>
      <p:pic>
        <p:nvPicPr>
          <p:cNvPr id="4" name="Video 3">
            <a:extLst>
              <a:ext uri="{FF2B5EF4-FFF2-40B4-BE49-F238E27FC236}">
                <a16:creationId xmlns:a16="http://schemas.microsoft.com/office/drawing/2014/main" id="{C6D7199C-2F59-477F-94AF-F54D73276CDB}"/>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alphaModFix/>
          </a:blip>
          <a:srcRect t="279" r="-1" b="-1"/>
          <a:stretch/>
        </p:blipFill>
        <p:spPr>
          <a:xfrm>
            <a:off x="20" y="10"/>
            <a:ext cx="12188932" cy="6856614"/>
          </a:xfrm>
          <a:prstGeom prst="rect">
            <a:avLst/>
          </a:prstGeom>
        </p:spPr>
      </p:pic>
      <p:sp>
        <p:nvSpPr>
          <p:cNvPr id="13" name="Rectangle 12">
            <a:extLst>
              <a:ext uri="{FF2B5EF4-FFF2-40B4-BE49-F238E27FC236}">
                <a16:creationId xmlns:a16="http://schemas.microsoft.com/office/drawing/2014/main" id="{8D2A0DB3-EF43-4032-9B27-954E12CCB6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307" y="3124200"/>
            <a:ext cx="12188952" cy="3732362"/>
          </a:xfrm>
          <a:prstGeom prst="rect">
            <a:avLst/>
          </a:prstGeom>
          <a:gradFill>
            <a:gsLst>
              <a:gs pos="100000">
                <a:schemeClr val="tx1">
                  <a:alpha val="0"/>
                </a:schemeClr>
              </a:gs>
              <a:gs pos="0">
                <a:schemeClr val="tx1"/>
              </a:gs>
              <a:gs pos="0">
                <a:schemeClr val="tx1">
                  <a:alpha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2" name="Title 1">
            <a:extLst>
              <a:ext uri="{FF2B5EF4-FFF2-40B4-BE49-F238E27FC236}">
                <a16:creationId xmlns:a16="http://schemas.microsoft.com/office/drawing/2014/main" id="{A9488019-2A94-4D13-86E4-B2F0352C66B6}"/>
              </a:ext>
            </a:extLst>
          </p:cNvPr>
          <p:cNvSpPr>
            <a:spLocks noGrp="1"/>
          </p:cNvSpPr>
          <p:nvPr>
            <p:ph type="ctrTitle"/>
          </p:nvPr>
        </p:nvSpPr>
        <p:spPr>
          <a:xfrm>
            <a:off x="996275" y="3688205"/>
            <a:ext cx="10190071" cy="1299290"/>
          </a:xfrm>
        </p:spPr>
        <p:txBody>
          <a:bodyPr anchor="b">
            <a:normAutofit/>
          </a:bodyPr>
          <a:lstStyle/>
          <a:p>
            <a:r>
              <a:rPr lang="en-US" sz="5400" dirty="0">
                <a:solidFill>
                  <a:srgbClr val="FF0000"/>
                </a:solidFill>
              </a:rPr>
              <a:t>PENGAMANAN</a:t>
            </a:r>
            <a:endParaRPr lang="en-ID" sz="5400" dirty="0">
              <a:solidFill>
                <a:srgbClr val="FF0000"/>
              </a:solidFill>
            </a:endParaRPr>
          </a:p>
        </p:txBody>
      </p:sp>
      <p:sp>
        <p:nvSpPr>
          <p:cNvPr id="3" name="Subtitle 2">
            <a:extLst>
              <a:ext uri="{FF2B5EF4-FFF2-40B4-BE49-F238E27FC236}">
                <a16:creationId xmlns:a16="http://schemas.microsoft.com/office/drawing/2014/main" id="{9ED78435-3785-4246-ABEC-C9B6C5C59BEF}"/>
              </a:ext>
            </a:extLst>
          </p:cNvPr>
          <p:cNvSpPr>
            <a:spLocks noGrp="1"/>
          </p:cNvSpPr>
          <p:nvPr>
            <p:ph type="subTitle" idx="1"/>
          </p:nvPr>
        </p:nvSpPr>
        <p:spPr>
          <a:xfrm>
            <a:off x="1218708" y="5181306"/>
            <a:ext cx="9781327" cy="947784"/>
          </a:xfrm>
        </p:spPr>
        <p:txBody>
          <a:bodyPr anchor="t">
            <a:normAutofit/>
          </a:bodyPr>
          <a:lstStyle/>
          <a:p>
            <a:endParaRPr lang="en-ID" sz="2200">
              <a:solidFill>
                <a:srgbClr val="FFFFFF"/>
              </a:solidFill>
            </a:endParaRPr>
          </a:p>
        </p:txBody>
      </p:sp>
      <p:grpSp>
        <p:nvGrpSpPr>
          <p:cNvPr id="15" name="Top Left">
            <a:extLst>
              <a:ext uri="{FF2B5EF4-FFF2-40B4-BE49-F238E27FC236}">
                <a16:creationId xmlns:a16="http://schemas.microsoft.com/office/drawing/2014/main" id="{18579DB9-24B0-487B-81E3-8D02AD5F8C8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15178"/>
            <a:ext cx="2198951" cy="3331254"/>
            <a:chOff x="4473129" y="923925"/>
            <a:chExt cx="3308947" cy="5012817"/>
          </a:xfrm>
          <a:noFill/>
        </p:grpSpPr>
        <p:sp>
          <p:nvSpPr>
            <p:cNvPr id="16" name="Freeform: Shape 15">
              <a:extLst>
                <a:ext uri="{FF2B5EF4-FFF2-40B4-BE49-F238E27FC236}">
                  <a16:creationId xmlns:a16="http://schemas.microsoft.com/office/drawing/2014/main" id="{7180CB2C-161F-4538-9214-24AF97B01A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bg2">
                  <a:alpha val="50000"/>
                </a:schemeClr>
              </a:solidFill>
              <a:prstDash val="lgDash"/>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17" name="Freeform: Shape 16">
              <a:extLst>
                <a:ext uri="{FF2B5EF4-FFF2-40B4-BE49-F238E27FC236}">
                  <a16:creationId xmlns:a16="http://schemas.microsoft.com/office/drawing/2014/main" id="{EE25AFBE-8731-4348-B66F-FD7E38F76A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bg2">
                  <a:alpha val="50000"/>
                </a:schemeClr>
              </a:solidFill>
              <a:prstDash val="lgDash"/>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18" name="Freeform: Shape 17">
              <a:extLst>
                <a:ext uri="{FF2B5EF4-FFF2-40B4-BE49-F238E27FC236}">
                  <a16:creationId xmlns:a16="http://schemas.microsoft.com/office/drawing/2014/main" id="{5F6C27D8-4E47-470F-B6B5-407CE7D1D7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bg2">
                  <a:alpha val="50000"/>
                </a:schemeClr>
              </a:solidFill>
              <a:prstDash val="lgDash"/>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19" name="Freeform: Shape 18">
              <a:extLst>
                <a:ext uri="{FF2B5EF4-FFF2-40B4-BE49-F238E27FC236}">
                  <a16:creationId xmlns:a16="http://schemas.microsoft.com/office/drawing/2014/main" id="{66348964-B561-445E-A6A4-730FBA4285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bg2">
                  <a:alpha val="50000"/>
                </a:schemeClr>
              </a:solidFill>
              <a:prstDash val="lgDash"/>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0" name="Freeform: Shape 19">
              <a:extLst>
                <a:ext uri="{FF2B5EF4-FFF2-40B4-BE49-F238E27FC236}">
                  <a16:creationId xmlns:a16="http://schemas.microsoft.com/office/drawing/2014/main" id="{C5D1A3FD-B031-4670-8F09-29E8E38D45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bg2">
                  <a:alpha val="50000"/>
                </a:schemeClr>
              </a:solidFill>
              <a:prstDash val="lgDash"/>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1" name="Freeform: Shape 20">
              <a:extLst>
                <a:ext uri="{FF2B5EF4-FFF2-40B4-BE49-F238E27FC236}">
                  <a16:creationId xmlns:a16="http://schemas.microsoft.com/office/drawing/2014/main" id="{80BD3287-1860-4987-8CA5-8728EDBB6B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bg2">
                  <a:alpha val="50000"/>
                </a:schemeClr>
              </a:solidFill>
              <a:prstDash val="lgDash"/>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2" name="Freeform: Shape 21">
              <a:extLst>
                <a:ext uri="{FF2B5EF4-FFF2-40B4-BE49-F238E27FC236}">
                  <a16:creationId xmlns:a16="http://schemas.microsoft.com/office/drawing/2014/main" id="{E1FEEEA6-82B5-4005-A3D5-FC2A152FDD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bg2">
                  <a:alpha val="50000"/>
                </a:schemeClr>
              </a:solidFill>
              <a:prstDash val="lgDash"/>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mn-ea"/>
                <a:cs typeface="+mn-cs"/>
              </a:endParaRPr>
            </a:p>
          </p:txBody>
        </p:sp>
      </p:grpSp>
      <p:grpSp>
        <p:nvGrpSpPr>
          <p:cNvPr id="24" name="Bottom Right">
            <a:extLst>
              <a:ext uri="{FF2B5EF4-FFF2-40B4-BE49-F238E27FC236}">
                <a16:creationId xmlns:a16="http://schemas.microsoft.com/office/drawing/2014/main" id="{8F281804-17FE-49B9-9065-1A44CD473CA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grpSp>
          <p:nvGrpSpPr>
            <p:cNvPr id="25" name="Graphic 157">
              <a:extLst>
                <a:ext uri="{FF2B5EF4-FFF2-40B4-BE49-F238E27FC236}">
                  <a16:creationId xmlns:a16="http://schemas.microsoft.com/office/drawing/2014/main" id="{737BB70B-7AAF-4229-8400-5AFF12A2367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27" name="Freeform: Shape 26">
                <a:extLst>
                  <a:ext uri="{FF2B5EF4-FFF2-40B4-BE49-F238E27FC236}">
                    <a16:creationId xmlns:a16="http://schemas.microsoft.com/office/drawing/2014/main" id="{9B992201-AA48-4BE7-ADC2-908B16934F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bg2">
                    <a:alpha val="35000"/>
                  </a:schemeClr>
                </a:solidFill>
                <a:prstDash val="lgDash"/>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8" name="Freeform: Shape 27">
                <a:extLst>
                  <a:ext uri="{FF2B5EF4-FFF2-40B4-BE49-F238E27FC236}">
                    <a16:creationId xmlns:a16="http://schemas.microsoft.com/office/drawing/2014/main" id="{840E3649-4ED2-4501-AF92-DEC3DFF5C8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bg2">
                    <a:alpha val="35000"/>
                  </a:schemeClr>
                </a:solidFill>
                <a:prstDash val="lgDash"/>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9" name="Freeform: Shape 28">
                <a:extLst>
                  <a:ext uri="{FF2B5EF4-FFF2-40B4-BE49-F238E27FC236}">
                    <a16:creationId xmlns:a16="http://schemas.microsoft.com/office/drawing/2014/main" id="{68B38FD5-4195-4693-8AB7-D01C58D21E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bg2">
                    <a:alpha val="35000"/>
                  </a:schemeClr>
                </a:solidFill>
                <a:prstDash val="lgDash"/>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30" name="Freeform: Shape 29">
                <a:extLst>
                  <a:ext uri="{FF2B5EF4-FFF2-40B4-BE49-F238E27FC236}">
                    <a16:creationId xmlns:a16="http://schemas.microsoft.com/office/drawing/2014/main" id="{F0635352-3FD2-43A8-832C-705F1CB917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bg2">
                    <a:alpha val="35000"/>
                  </a:schemeClr>
                </a:solidFill>
                <a:prstDash val="lgDash"/>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31" name="Freeform: Shape 30">
                <a:extLst>
                  <a:ext uri="{FF2B5EF4-FFF2-40B4-BE49-F238E27FC236}">
                    <a16:creationId xmlns:a16="http://schemas.microsoft.com/office/drawing/2014/main" id="{FBEAF61E-74F7-41BA-9576-39B1961501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bg2">
                    <a:alpha val="35000"/>
                  </a:schemeClr>
                </a:solidFill>
                <a:prstDash val="lgDash"/>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32" name="Freeform: Shape 31">
                <a:extLst>
                  <a:ext uri="{FF2B5EF4-FFF2-40B4-BE49-F238E27FC236}">
                    <a16:creationId xmlns:a16="http://schemas.microsoft.com/office/drawing/2014/main" id="{AB31D9B5-1401-4F40-BEE6-D492919954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bg2">
                    <a:alpha val="35000"/>
                  </a:schemeClr>
                </a:solidFill>
                <a:prstDash val="lgDash"/>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33" name="Freeform: Shape 32">
                <a:extLst>
                  <a:ext uri="{FF2B5EF4-FFF2-40B4-BE49-F238E27FC236}">
                    <a16:creationId xmlns:a16="http://schemas.microsoft.com/office/drawing/2014/main" id="{8EDD38F5-BC63-401D-8C72-8D41A360A9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bg2">
                    <a:alpha val="35000"/>
                  </a:schemeClr>
                </a:solidFill>
                <a:prstDash val="lgDash"/>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grpSp>
        <p:sp>
          <p:nvSpPr>
            <p:cNvPr id="26" name="Freeform: Shape 25">
              <a:extLst>
                <a:ext uri="{FF2B5EF4-FFF2-40B4-BE49-F238E27FC236}">
                  <a16:creationId xmlns:a16="http://schemas.microsoft.com/office/drawing/2014/main" id="{05CE5B18-7300-438F-80EB-4F4E431C80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grpSp>
    </p:spTree>
    <p:extLst>
      <p:ext uri="{BB962C8B-B14F-4D97-AF65-F5344CB8AC3E}">
        <p14:creationId xmlns:p14="http://schemas.microsoft.com/office/powerpoint/2010/main" val="377959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890" name="Rectangle 5"/>
          <p:cNvSpPr>
            <a:spLocks noGrp="1" noChangeArrowheads="1"/>
          </p:cNvSpPr>
          <p:nvPr>
            <p:ph idx="1"/>
          </p:nvPr>
        </p:nvSpPr>
        <p:spPr>
          <a:xfrm>
            <a:off x="2595538" y="2514601"/>
            <a:ext cx="7429528" cy="1897063"/>
          </a:xfrm>
        </p:spPr>
        <p:txBody>
          <a:bodyPr/>
          <a:lstStyle/>
          <a:p>
            <a:pPr marL="0" indent="0">
              <a:buNone/>
              <a:tabLst>
                <a:tab pos="0" algn="l"/>
              </a:tabLst>
            </a:pPr>
            <a:r>
              <a:rPr lang="id-ID" sz="2400" i="1" dirty="0">
                <a:latin typeface="Berlin Sans FB" pitchFamily="34" charset="0"/>
              </a:rPr>
              <a:t>Pengelola, pengguna dan kuasa pengguna barang wajib melakukan pengamanan BMN yang berada dalam penguasaannya yang meliputi :</a:t>
            </a:r>
          </a:p>
        </p:txBody>
      </p:sp>
      <p:sp>
        <p:nvSpPr>
          <p:cNvPr id="161820" name="Rectangle 28"/>
          <p:cNvSpPr>
            <a:spLocks noChangeArrowheads="1"/>
          </p:cNvSpPr>
          <p:nvPr/>
        </p:nvSpPr>
        <p:spPr bwMode="auto">
          <a:xfrm>
            <a:off x="2617788" y="1931989"/>
            <a:ext cx="7078662" cy="344487"/>
          </a:xfrm>
          <a:prstGeom prst="rect">
            <a:avLst/>
          </a:prstGeom>
          <a:noFill/>
          <a:ln w="9525">
            <a:noFill/>
            <a:miter lim="800000"/>
            <a:headEnd/>
            <a:tailEnd/>
          </a:ln>
        </p:spPr>
        <p:txBody>
          <a:bodyPr lIns="91430" tIns="45715" rIns="91430" bIns="45715" anchor="ctr"/>
          <a:lstStyle/>
          <a:p>
            <a:pPr>
              <a:tabLst>
                <a:tab pos="531813" algn="l"/>
              </a:tabLst>
              <a:defRPr/>
            </a:pPr>
            <a:r>
              <a:rPr lang="id-ID" sz="2400" b="1" dirty="0">
                <a:solidFill>
                  <a:srgbClr val="FF9933"/>
                </a:solidFill>
                <a:effectLst>
                  <a:outerShdw blurRad="38100" dist="38100" dir="2700000" algn="tl">
                    <a:srgbClr val="000000"/>
                  </a:outerShdw>
                </a:effectLst>
                <a:latin typeface="Tahoma" pitchFamily="34" charset="0"/>
              </a:rPr>
              <a:t>Pasal </a:t>
            </a:r>
            <a:r>
              <a:rPr lang="en-US" sz="2400" b="1" dirty="0">
                <a:solidFill>
                  <a:srgbClr val="FF9933"/>
                </a:solidFill>
                <a:effectLst>
                  <a:outerShdw blurRad="38100" dist="38100" dir="2700000" algn="tl">
                    <a:srgbClr val="000000"/>
                  </a:outerShdw>
                </a:effectLst>
                <a:latin typeface="Tahoma" pitchFamily="34" charset="0"/>
              </a:rPr>
              <a:t>4</a:t>
            </a:r>
            <a:r>
              <a:rPr lang="id-ID" sz="2400" b="1" dirty="0">
                <a:solidFill>
                  <a:srgbClr val="FF9933"/>
                </a:solidFill>
                <a:effectLst>
                  <a:outerShdw blurRad="38100" dist="38100" dir="2700000" algn="tl">
                    <a:srgbClr val="000000"/>
                  </a:outerShdw>
                </a:effectLst>
                <a:latin typeface="Tahoma" pitchFamily="34" charset="0"/>
              </a:rPr>
              <a:t>2 PP No. </a:t>
            </a:r>
            <a:r>
              <a:rPr lang="en-US" sz="2400" b="1" dirty="0">
                <a:solidFill>
                  <a:srgbClr val="FF9933"/>
                </a:solidFill>
                <a:effectLst>
                  <a:outerShdw blurRad="38100" dist="38100" dir="2700000" algn="tl">
                    <a:srgbClr val="000000"/>
                  </a:outerShdw>
                </a:effectLst>
                <a:latin typeface="Tahoma" pitchFamily="34" charset="0"/>
              </a:rPr>
              <a:t>27</a:t>
            </a:r>
            <a:r>
              <a:rPr lang="id-ID" sz="2400" b="1" dirty="0">
                <a:solidFill>
                  <a:srgbClr val="FF9933"/>
                </a:solidFill>
                <a:effectLst>
                  <a:outerShdw blurRad="38100" dist="38100" dir="2700000" algn="tl">
                    <a:srgbClr val="000000"/>
                  </a:outerShdw>
                </a:effectLst>
                <a:latin typeface="Tahoma" pitchFamily="34" charset="0"/>
              </a:rPr>
              <a:t> Tahun 20</a:t>
            </a:r>
            <a:r>
              <a:rPr lang="en-US" sz="2400" b="1" dirty="0">
                <a:solidFill>
                  <a:srgbClr val="FF9933"/>
                </a:solidFill>
                <a:effectLst>
                  <a:outerShdw blurRad="38100" dist="38100" dir="2700000" algn="tl">
                    <a:srgbClr val="000000"/>
                  </a:outerShdw>
                </a:effectLst>
                <a:latin typeface="Tahoma" pitchFamily="34" charset="0"/>
              </a:rPr>
              <a:t>14</a:t>
            </a:r>
            <a:endParaRPr lang="id-ID" sz="2400" b="1" dirty="0">
              <a:solidFill>
                <a:srgbClr val="FF9933"/>
              </a:solidFill>
              <a:effectLst>
                <a:outerShdw blurRad="38100" dist="38100" dir="2700000" algn="tl">
                  <a:srgbClr val="000000"/>
                </a:outerShdw>
              </a:effectLst>
              <a:latin typeface="Tahoma" pitchFamily="34" charset="0"/>
            </a:endParaRPr>
          </a:p>
        </p:txBody>
      </p:sp>
      <p:sp>
        <p:nvSpPr>
          <p:cNvPr id="293892" name="Rectangle 7"/>
          <p:cNvSpPr>
            <a:spLocks noChangeArrowheads="1"/>
          </p:cNvSpPr>
          <p:nvPr/>
        </p:nvSpPr>
        <p:spPr bwMode="auto">
          <a:xfrm>
            <a:off x="2663850" y="3857628"/>
            <a:ext cx="6932613" cy="2087562"/>
          </a:xfrm>
          <a:prstGeom prst="rect">
            <a:avLst/>
          </a:prstGeom>
          <a:noFill/>
          <a:ln w="9525">
            <a:noFill/>
            <a:miter lim="800000"/>
            <a:headEnd/>
            <a:tailEnd/>
          </a:ln>
        </p:spPr>
        <p:txBody>
          <a:bodyPr lIns="91430" tIns="45715" rIns="91430" bIns="45715"/>
          <a:lstStyle/>
          <a:p>
            <a:pPr marL="609600" indent="-609600">
              <a:spcBef>
                <a:spcPct val="20000"/>
              </a:spcBef>
              <a:buClr>
                <a:schemeClr val="accent1"/>
              </a:buClr>
              <a:buSzPct val="85000"/>
              <a:buFontTx/>
              <a:buAutoNum type="arabicPeriod"/>
            </a:pPr>
            <a:r>
              <a:rPr lang="id-ID" sz="2400" dirty="0">
                <a:solidFill>
                  <a:schemeClr val="tx2"/>
                </a:solidFill>
                <a:latin typeface="Berlin Sans FB" pitchFamily="34" charset="0"/>
              </a:rPr>
              <a:t>Pengamanan administrasi;</a:t>
            </a:r>
          </a:p>
          <a:p>
            <a:pPr marL="609600" indent="-609600">
              <a:spcBef>
                <a:spcPct val="20000"/>
              </a:spcBef>
              <a:buClr>
                <a:schemeClr val="accent1"/>
              </a:buClr>
              <a:buSzPct val="85000"/>
              <a:buFontTx/>
              <a:buAutoNum type="arabicPeriod"/>
            </a:pPr>
            <a:r>
              <a:rPr lang="id-ID" sz="2400" dirty="0">
                <a:solidFill>
                  <a:schemeClr val="tx2"/>
                </a:solidFill>
                <a:latin typeface="Berlin Sans FB" pitchFamily="34" charset="0"/>
              </a:rPr>
              <a:t>Pengamanan Fisik;</a:t>
            </a:r>
          </a:p>
          <a:p>
            <a:pPr marL="609600" indent="-609600">
              <a:spcBef>
                <a:spcPct val="20000"/>
              </a:spcBef>
              <a:buClr>
                <a:schemeClr val="accent1"/>
              </a:buClr>
              <a:buSzPct val="85000"/>
              <a:buFontTx/>
              <a:buAutoNum type="arabicPeriod"/>
            </a:pPr>
            <a:r>
              <a:rPr lang="id-ID" sz="2400" dirty="0">
                <a:solidFill>
                  <a:schemeClr val="tx2"/>
                </a:solidFill>
                <a:latin typeface="Berlin Sans FB" pitchFamily="34" charset="0"/>
              </a:rPr>
              <a:t>Pengamanan Hukum.</a:t>
            </a:r>
          </a:p>
        </p:txBody>
      </p:sp>
      <p:sp>
        <p:nvSpPr>
          <p:cNvPr id="293893" name="WordArt 8"/>
          <p:cNvSpPr>
            <a:spLocks noChangeArrowheads="1" noChangeShapeType="1" noTextEdit="1"/>
          </p:cNvSpPr>
          <p:nvPr/>
        </p:nvSpPr>
        <p:spPr bwMode="auto">
          <a:xfrm>
            <a:off x="2590801" y="381001"/>
            <a:ext cx="5545137" cy="1223963"/>
          </a:xfrm>
          <a:prstGeom prst="rect">
            <a:avLst/>
          </a:prstGeom>
        </p:spPr>
        <p:txBody>
          <a:bodyPr wrap="none" fromWordArt="1">
            <a:prstTxWarp prst="textWave1">
              <a:avLst>
                <a:gd name="adj1" fmla="val 13005"/>
                <a:gd name="adj2" fmla="val 0"/>
              </a:avLst>
            </a:prstTxWarp>
          </a:bodyPr>
          <a:lstStyle/>
          <a:p>
            <a:pPr algn="ctr"/>
            <a:r>
              <a:rPr lang="id-ID" sz="3600" b="1" kern="10" dirty="0">
                <a:ln w="9525">
                  <a:noFill/>
                  <a:round/>
                  <a:headEnd/>
                  <a:tailEnd/>
                </a:ln>
                <a:effectLst>
                  <a:outerShdw dist="53882" dir="2700000" algn="ctr" rotWithShape="0">
                    <a:srgbClr val="C0C0C0">
                      <a:alpha val="79999"/>
                    </a:srgbClr>
                  </a:outerShdw>
                </a:effectLst>
                <a:latin typeface="Tahoma"/>
                <a:cs typeface="Tahoma"/>
              </a:rPr>
              <a:t>Latar Belakang</a:t>
            </a:r>
            <a:endParaRPr lang="en-US" sz="3600" b="1" kern="10" dirty="0">
              <a:ln w="9525">
                <a:noFill/>
                <a:round/>
                <a:headEnd/>
                <a:tailEnd/>
              </a:ln>
              <a:effectLst>
                <a:outerShdw dist="53882" dir="2700000" algn="ctr" rotWithShape="0">
                  <a:srgbClr val="C0C0C0">
                    <a:alpha val="79999"/>
                  </a:srgbClr>
                </a:outerShdw>
              </a:effectLst>
              <a:latin typeface="Tahoma"/>
              <a:cs typeface="Tahoma"/>
            </a:endParaRPr>
          </a:p>
        </p:txBody>
      </p:sp>
      <p:sp>
        <p:nvSpPr>
          <p:cNvPr id="6" name="Rectangle 5"/>
          <p:cNvSpPr/>
          <p:nvPr/>
        </p:nvSpPr>
        <p:spPr>
          <a:xfrm>
            <a:off x="1523968" y="-24"/>
            <a:ext cx="285752" cy="6858024"/>
          </a:xfrm>
          <a:prstGeom prst="rect">
            <a:avLst/>
          </a:prstGeom>
          <a:solidFill>
            <a:srgbClr val="C050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Book Antiqua" pitchFamily="18" charset="0"/>
            </a:endParaRPr>
          </a:p>
        </p:txBody>
      </p:sp>
      <p:sp>
        <p:nvSpPr>
          <p:cNvPr id="7" name="Rectangle 6"/>
          <p:cNvSpPr/>
          <p:nvPr/>
        </p:nvSpPr>
        <p:spPr>
          <a:xfrm>
            <a:off x="1809720" y="-24"/>
            <a:ext cx="142876" cy="6858024"/>
          </a:xfrm>
          <a:prstGeom prst="rect">
            <a:avLst/>
          </a:prstGeom>
          <a:solidFill>
            <a:srgbClr val="CC70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Book Antiqua" pitchFamily="18" charset="0"/>
            </a:endParaRPr>
          </a:p>
        </p:txBody>
      </p:sp>
      <p:sp>
        <p:nvSpPr>
          <p:cNvPr id="8" name="Rectangle 7"/>
          <p:cNvSpPr/>
          <p:nvPr/>
        </p:nvSpPr>
        <p:spPr>
          <a:xfrm>
            <a:off x="1995162" y="-24"/>
            <a:ext cx="45719" cy="6858024"/>
          </a:xfrm>
          <a:prstGeom prst="rect">
            <a:avLst/>
          </a:prstGeom>
          <a:solidFill>
            <a:srgbClr val="D78F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Book Antiqua" pitchFamily="18" charset="0"/>
            </a:endParaRPr>
          </a:p>
        </p:txBody>
      </p:sp>
      <p:grpSp>
        <p:nvGrpSpPr>
          <p:cNvPr id="9" name="Group 9"/>
          <p:cNvGrpSpPr/>
          <p:nvPr/>
        </p:nvGrpSpPr>
        <p:grpSpPr>
          <a:xfrm>
            <a:off x="1524000" y="0"/>
            <a:ext cx="838200" cy="3200400"/>
            <a:chOff x="6934200" y="457200"/>
            <a:chExt cx="1557438" cy="5105400"/>
          </a:xfrm>
        </p:grpSpPr>
        <p:pic>
          <p:nvPicPr>
            <p:cNvPr id="10" name="Picture 11" descr="FOTO_1"/>
            <p:cNvPicPr>
              <a:picLocks noChangeAspect="1" noChangeArrowheads="1"/>
            </p:cNvPicPr>
            <p:nvPr/>
          </p:nvPicPr>
          <p:blipFill>
            <a:blip r:embed="rId3" cstate="print">
              <a:lum bright="10000"/>
            </a:blip>
            <a:srcRect/>
            <a:stretch>
              <a:fillRect/>
            </a:stretch>
          </p:blipFill>
          <p:spPr bwMode="auto">
            <a:xfrm>
              <a:off x="6934200" y="2971800"/>
              <a:ext cx="1512321" cy="1267298"/>
            </a:xfrm>
            <a:prstGeom prst="ellipse">
              <a:avLst/>
            </a:prstGeom>
            <a:ln>
              <a:noFill/>
            </a:ln>
            <a:effectLst>
              <a:softEdge rad="112500"/>
            </a:effectLst>
            <a:scene3d>
              <a:camera prst="orthographicFront"/>
              <a:lightRig rig="threePt" dir="t"/>
            </a:scene3d>
            <a:sp3d>
              <a:bevelT/>
            </a:sp3d>
          </p:spPr>
        </p:pic>
        <p:pic>
          <p:nvPicPr>
            <p:cNvPr id="11" name="Picture 1" descr="D:\PU_photos\Jembatan Barito_Kalsel.jpg"/>
            <p:cNvPicPr>
              <a:picLocks noChangeAspect="1" noChangeArrowheads="1"/>
            </p:cNvPicPr>
            <p:nvPr/>
          </p:nvPicPr>
          <p:blipFill>
            <a:blip r:embed="rId4" cstate="print">
              <a:lum bright="10000"/>
            </a:blip>
            <a:srcRect/>
            <a:stretch>
              <a:fillRect/>
            </a:stretch>
          </p:blipFill>
          <p:spPr bwMode="auto">
            <a:xfrm>
              <a:off x="7010400" y="4269506"/>
              <a:ext cx="1458310" cy="1293094"/>
            </a:xfrm>
            <a:prstGeom prst="ellipse">
              <a:avLst/>
            </a:prstGeom>
            <a:ln>
              <a:noFill/>
            </a:ln>
            <a:effectLst>
              <a:softEdge rad="112500"/>
            </a:effectLst>
            <a:scene3d>
              <a:camera prst="orthographicFront"/>
              <a:lightRig rig="threePt" dir="t"/>
            </a:scene3d>
            <a:sp3d>
              <a:bevelT/>
            </a:sp3d>
          </p:spPr>
        </p:pic>
        <p:pic>
          <p:nvPicPr>
            <p:cNvPr id="12" name="Picture 2" descr="D:\PU_photos\Bendungan Batujae 2_NTB.jpg"/>
            <p:cNvPicPr>
              <a:picLocks noChangeAspect="1" noChangeArrowheads="1"/>
            </p:cNvPicPr>
            <p:nvPr/>
          </p:nvPicPr>
          <p:blipFill>
            <a:blip r:embed="rId5">
              <a:lum bright="10000"/>
            </a:blip>
            <a:srcRect/>
            <a:stretch>
              <a:fillRect/>
            </a:stretch>
          </p:blipFill>
          <p:spPr bwMode="auto">
            <a:xfrm>
              <a:off x="6934200" y="1676400"/>
              <a:ext cx="1557438" cy="1293094"/>
            </a:xfrm>
            <a:prstGeom prst="ellipse">
              <a:avLst/>
            </a:prstGeom>
            <a:ln>
              <a:noFill/>
            </a:ln>
            <a:effectLst>
              <a:softEdge rad="112500"/>
            </a:effectLst>
            <a:scene3d>
              <a:camera prst="orthographicFront"/>
              <a:lightRig rig="threePt" dir="t"/>
            </a:scene3d>
            <a:sp3d>
              <a:bevelT/>
            </a:sp3d>
          </p:spPr>
        </p:pic>
        <p:pic>
          <p:nvPicPr>
            <p:cNvPr id="13" name="Picture 3" descr="D:\PU_photos\Jalan Santan-Bontang_Kaltim.jpg"/>
            <p:cNvPicPr>
              <a:picLocks noChangeAspect="1" noChangeArrowheads="1"/>
            </p:cNvPicPr>
            <p:nvPr/>
          </p:nvPicPr>
          <p:blipFill>
            <a:blip r:embed="rId6" cstate="print">
              <a:lum bright="10000"/>
            </a:blip>
            <a:srcRect/>
            <a:stretch>
              <a:fillRect/>
            </a:stretch>
          </p:blipFill>
          <p:spPr bwMode="auto">
            <a:xfrm>
              <a:off x="6934200" y="457200"/>
              <a:ext cx="1554095" cy="1293095"/>
            </a:xfrm>
            <a:prstGeom prst="ellipse">
              <a:avLst/>
            </a:prstGeom>
            <a:ln>
              <a:noFill/>
            </a:ln>
            <a:effectLst>
              <a:softEdge rad="112500"/>
            </a:effectLst>
            <a:scene3d>
              <a:camera prst="orthographicFront"/>
              <a:lightRig rig="threePt" dir="t"/>
            </a:scene3d>
            <a:sp3d>
              <a:bevelT/>
            </a:sp3d>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0" fill="hold" grpId="0" nodeType="afterEffect">
                                  <p:stCondLst>
                                    <p:cond delay="0"/>
                                  </p:stCondLst>
                                  <p:childTnLst>
                                    <p:set>
                                      <p:cBhvr>
                                        <p:cTn id="6" dur="1" fill="hold">
                                          <p:stCondLst>
                                            <p:cond delay="0"/>
                                          </p:stCondLst>
                                        </p:cTn>
                                        <p:tgtEl>
                                          <p:spTgt spid="161820"/>
                                        </p:tgtEl>
                                        <p:attrNameLst>
                                          <p:attrName>style.visibility</p:attrName>
                                        </p:attrNameLst>
                                      </p:cBhvr>
                                      <p:to>
                                        <p:strVal val="visible"/>
                                      </p:to>
                                    </p:set>
                                    <p:anim calcmode="lin" valueType="num">
                                      <p:cBhvr>
                                        <p:cTn id="7" dur="1000" fill="hold"/>
                                        <p:tgtEl>
                                          <p:spTgt spid="161820"/>
                                        </p:tgtEl>
                                        <p:attrNameLst>
                                          <p:attrName>ppt_w</p:attrName>
                                        </p:attrNameLst>
                                      </p:cBhvr>
                                      <p:tavLst>
                                        <p:tav tm="0">
                                          <p:val>
                                            <p:fltVal val="0"/>
                                          </p:val>
                                        </p:tav>
                                        <p:tav tm="100000">
                                          <p:val>
                                            <p:strVal val="#ppt_w"/>
                                          </p:val>
                                        </p:tav>
                                      </p:tavLst>
                                    </p:anim>
                                    <p:anim calcmode="lin" valueType="num">
                                      <p:cBhvr>
                                        <p:cTn id="8" dur="1000" fill="hold"/>
                                        <p:tgtEl>
                                          <p:spTgt spid="161820"/>
                                        </p:tgtEl>
                                        <p:attrNameLst>
                                          <p:attrName>ppt_h</p:attrName>
                                        </p:attrNameLst>
                                      </p:cBhvr>
                                      <p:tavLst>
                                        <p:tav tm="0">
                                          <p:val>
                                            <p:fltVal val="0"/>
                                          </p:val>
                                        </p:tav>
                                        <p:tav tm="100000">
                                          <p:val>
                                            <p:strVal val="#ppt_h"/>
                                          </p:val>
                                        </p:tav>
                                      </p:tavLst>
                                    </p:anim>
                                    <p:animEffect transition="in" filter="fade">
                                      <p:cBhvr>
                                        <p:cTn id="9" dur="1000"/>
                                        <p:tgtEl>
                                          <p:spTgt spid="1618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1820"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914" name="Rectangle 2"/>
          <p:cNvSpPr>
            <a:spLocks noGrp="1" noChangeArrowheads="1"/>
          </p:cNvSpPr>
          <p:nvPr>
            <p:ph type="title"/>
          </p:nvPr>
        </p:nvSpPr>
        <p:spPr>
          <a:xfrm>
            <a:off x="2209800" y="228600"/>
            <a:ext cx="7924800" cy="1143000"/>
          </a:xfrm>
        </p:spPr>
        <p:txBody>
          <a:bodyPr>
            <a:normAutofit/>
          </a:bodyPr>
          <a:lstStyle/>
          <a:p>
            <a:pPr eaLnBrk="1" hangingPunct="1"/>
            <a:r>
              <a:rPr lang="en-US" sz="3200" b="1" dirty="0" err="1">
                <a:solidFill>
                  <a:srgbClr val="FF9933"/>
                </a:solidFill>
                <a:latin typeface="Tahoma" pitchFamily="34" charset="0"/>
              </a:rPr>
              <a:t>Pasal</a:t>
            </a:r>
            <a:r>
              <a:rPr lang="en-US" sz="3200" b="1" dirty="0">
                <a:solidFill>
                  <a:srgbClr val="FF9933"/>
                </a:solidFill>
                <a:latin typeface="Tahoma" pitchFamily="34" charset="0"/>
              </a:rPr>
              <a:t> 43 Ayat 1 PP No.27 </a:t>
            </a:r>
            <a:r>
              <a:rPr lang="en-US" sz="3200" b="1" dirty="0" err="1">
                <a:solidFill>
                  <a:srgbClr val="FF9933"/>
                </a:solidFill>
                <a:latin typeface="Tahoma" pitchFamily="34" charset="0"/>
              </a:rPr>
              <a:t>Tahun</a:t>
            </a:r>
            <a:r>
              <a:rPr lang="en-US" sz="3200" b="1" dirty="0">
                <a:solidFill>
                  <a:srgbClr val="FF9933"/>
                </a:solidFill>
                <a:latin typeface="Tahoma" pitchFamily="34" charset="0"/>
              </a:rPr>
              <a:t> 2014</a:t>
            </a:r>
          </a:p>
        </p:txBody>
      </p:sp>
      <p:sp>
        <p:nvSpPr>
          <p:cNvPr id="294915" name="Rectangle 3"/>
          <p:cNvSpPr>
            <a:spLocks noGrp="1" noChangeArrowheads="1"/>
          </p:cNvSpPr>
          <p:nvPr>
            <p:ph idx="1"/>
          </p:nvPr>
        </p:nvSpPr>
        <p:spPr>
          <a:xfrm>
            <a:off x="2590800" y="2514600"/>
            <a:ext cx="7648604" cy="3352800"/>
          </a:xfrm>
        </p:spPr>
        <p:txBody>
          <a:bodyPr/>
          <a:lstStyle/>
          <a:p>
            <a:pPr marL="0" indent="0">
              <a:buNone/>
            </a:pPr>
            <a:r>
              <a:rPr lang="en-US" sz="3600" dirty="0" err="1">
                <a:latin typeface="Berlin Sans FB" pitchFamily="34" charset="0"/>
              </a:rPr>
              <a:t>Barang</a:t>
            </a:r>
            <a:r>
              <a:rPr lang="en-US" sz="3600" dirty="0">
                <a:latin typeface="Berlin Sans FB" pitchFamily="34" charset="0"/>
              </a:rPr>
              <a:t> </a:t>
            </a:r>
            <a:r>
              <a:rPr lang="en-US" sz="3600" dirty="0" err="1">
                <a:latin typeface="Berlin Sans FB" pitchFamily="34" charset="0"/>
              </a:rPr>
              <a:t>milik</a:t>
            </a:r>
            <a:r>
              <a:rPr lang="en-US" sz="3600" dirty="0">
                <a:latin typeface="Berlin Sans FB" pitchFamily="34" charset="0"/>
              </a:rPr>
              <a:t> </a:t>
            </a:r>
            <a:r>
              <a:rPr lang="en-US" sz="3600" dirty="0" err="1">
                <a:latin typeface="Berlin Sans FB" pitchFamily="34" charset="0"/>
              </a:rPr>
              <a:t>negara</a:t>
            </a:r>
            <a:r>
              <a:rPr lang="en-US" sz="3600" dirty="0">
                <a:latin typeface="Berlin Sans FB" pitchFamily="34" charset="0"/>
              </a:rPr>
              <a:t>/ </a:t>
            </a:r>
            <a:r>
              <a:rPr lang="en-US" sz="3600" dirty="0" err="1">
                <a:latin typeface="Berlin Sans FB" pitchFamily="34" charset="0"/>
              </a:rPr>
              <a:t>daerah</a:t>
            </a:r>
            <a:r>
              <a:rPr lang="en-US" sz="3600" dirty="0">
                <a:latin typeface="Berlin Sans FB" pitchFamily="34" charset="0"/>
              </a:rPr>
              <a:t> </a:t>
            </a:r>
            <a:r>
              <a:rPr lang="en-US" sz="3600" dirty="0" err="1">
                <a:latin typeface="Berlin Sans FB" pitchFamily="34" charset="0"/>
              </a:rPr>
              <a:t>berupa</a:t>
            </a:r>
            <a:r>
              <a:rPr lang="en-US" sz="3600" dirty="0">
                <a:latin typeface="Berlin Sans FB" pitchFamily="34" charset="0"/>
              </a:rPr>
              <a:t> </a:t>
            </a:r>
            <a:r>
              <a:rPr lang="en-US" sz="3600" dirty="0" err="1">
                <a:latin typeface="Berlin Sans FB" pitchFamily="34" charset="0"/>
              </a:rPr>
              <a:t>tanah</a:t>
            </a:r>
            <a:r>
              <a:rPr lang="en-US" sz="3600" dirty="0">
                <a:latin typeface="Berlin Sans FB" pitchFamily="34" charset="0"/>
              </a:rPr>
              <a:t> </a:t>
            </a:r>
            <a:r>
              <a:rPr lang="en-US" sz="3600" dirty="0" err="1">
                <a:latin typeface="Berlin Sans FB" pitchFamily="34" charset="0"/>
              </a:rPr>
              <a:t>harus</a:t>
            </a:r>
            <a:r>
              <a:rPr lang="en-US" sz="3600" dirty="0">
                <a:latin typeface="Berlin Sans FB" pitchFamily="34" charset="0"/>
              </a:rPr>
              <a:t> </a:t>
            </a:r>
            <a:r>
              <a:rPr lang="en-US" sz="3600" dirty="0" err="1">
                <a:latin typeface="Berlin Sans FB" pitchFamily="34" charset="0"/>
              </a:rPr>
              <a:t>disertifikatkan</a:t>
            </a:r>
            <a:r>
              <a:rPr lang="en-US" sz="3600" dirty="0">
                <a:latin typeface="Berlin Sans FB" pitchFamily="34" charset="0"/>
              </a:rPr>
              <a:t> </a:t>
            </a:r>
            <a:r>
              <a:rPr lang="en-US" sz="3600" dirty="0" err="1">
                <a:latin typeface="Berlin Sans FB" pitchFamily="34" charset="0"/>
              </a:rPr>
              <a:t>atas</a:t>
            </a:r>
            <a:r>
              <a:rPr lang="en-US" sz="3600" dirty="0">
                <a:latin typeface="Berlin Sans FB" pitchFamily="34" charset="0"/>
              </a:rPr>
              <a:t> </a:t>
            </a:r>
            <a:r>
              <a:rPr lang="en-US" sz="3600" dirty="0" err="1">
                <a:latin typeface="Berlin Sans FB" pitchFamily="34" charset="0"/>
              </a:rPr>
              <a:t>nama</a:t>
            </a:r>
            <a:r>
              <a:rPr lang="en-US" sz="3600" dirty="0">
                <a:latin typeface="Berlin Sans FB" pitchFamily="34" charset="0"/>
              </a:rPr>
              <a:t> </a:t>
            </a:r>
            <a:r>
              <a:rPr lang="en-US" sz="3600" dirty="0" err="1">
                <a:latin typeface="Berlin Sans FB" pitchFamily="34" charset="0"/>
              </a:rPr>
              <a:t>Pemerintah</a:t>
            </a:r>
            <a:r>
              <a:rPr lang="en-US" sz="3600" dirty="0">
                <a:latin typeface="Berlin Sans FB" pitchFamily="34" charset="0"/>
              </a:rPr>
              <a:t> </a:t>
            </a:r>
            <a:r>
              <a:rPr lang="en-US" sz="3600" dirty="0" err="1">
                <a:latin typeface="Berlin Sans FB" pitchFamily="34" charset="0"/>
              </a:rPr>
              <a:t>Republik</a:t>
            </a:r>
            <a:r>
              <a:rPr lang="en-US" sz="3600" dirty="0">
                <a:latin typeface="Berlin Sans FB" pitchFamily="34" charset="0"/>
              </a:rPr>
              <a:t> Indonesia/ </a:t>
            </a:r>
            <a:r>
              <a:rPr lang="en-US" sz="3600" dirty="0" err="1">
                <a:latin typeface="Berlin Sans FB" pitchFamily="34" charset="0"/>
              </a:rPr>
              <a:t>Pemda</a:t>
            </a:r>
            <a:r>
              <a:rPr lang="en-US" sz="3600" dirty="0">
                <a:latin typeface="Berlin Sans FB" pitchFamily="34" charset="0"/>
              </a:rPr>
              <a:t> </a:t>
            </a:r>
            <a:r>
              <a:rPr lang="en-US" sz="3600" dirty="0" err="1">
                <a:latin typeface="Berlin Sans FB" pitchFamily="34" charset="0"/>
              </a:rPr>
              <a:t>ybs</a:t>
            </a:r>
            <a:r>
              <a:rPr lang="en-US" sz="3600" dirty="0">
                <a:latin typeface="Berlin Sans FB" pitchFamily="34" charset="0"/>
              </a:rPr>
              <a:t>.</a:t>
            </a:r>
          </a:p>
          <a:p>
            <a:pPr marL="0" indent="0">
              <a:buNone/>
            </a:pPr>
            <a:endParaRPr lang="en-US" b="1" dirty="0"/>
          </a:p>
          <a:p>
            <a:pPr marL="0" indent="0">
              <a:buNone/>
            </a:pPr>
            <a:endParaRPr lang="en-US" dirty="0"/>
          </a:p>
        </p:txBody>
      </p:sp>
      <p:sp>
        <p:nvSpPr>
          <p:cNvPr id="4" name="Rectangle 3"/>
          <p:cNvSpPr/>
          <p:nvPr/>
        </p:nvSpPr>
        <p:spPr>
          <a:xfrm>
            <a:off x="1523968" y="-24"/>
            <a:ext cx="285752" cy="6858024"/>
          </a:xfrm>
          <a:prstGeom prst="rect">
            <a:avLst/>
          </a:prstGeom>
          <a:solidFill>
            <a:srgbClr val="C050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Book Antiqua" pitchFamily="18" charset="0"/>
            </a:endParaRPr>
          </a:p>
        </p:txBody>
      </p:sp>
      <p:sp>
        <p:nvSpPr>
          <p:cNvPr id="5" name="Rectangle 4"/>
          <p:cNvSpPr/>
          <p:nvPr/>
        </p:nvSpPr>
        <p:spPr>
          <a:xfrm>
            <a:off x="1809720" y="-24"/>
            <a:ext cx="142876" cy="6858024"/>
          </a:xfrm>
          <a:prstGeom prst="rect">
            <a:avLst/>
          </a:prstGeom>
          <a:solidFill>
            <a:srgbClr val="CC70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Book Antiqua" pitchFamily="18" charset="0"/>
            </a:endParaRPr>
          </a:p>
        </p:txBody>
      </p:sp>
      <p:sp>
        <p:nvSpPr>
          <p:cNvPr id="6" name="Rectangle 5"/>
          <p:cNvSpPr/>
          <p:nvPr/>
        </p:nvSpPr>
        <p:spPr>
          <a:xfrm>
            <a:off x="1995162" y="-24"/>
            <a:ext cx="45719" cy="6858024"/>
          </a:xfrm>
          <a:prstGeom prst="rect">
            <a:avLst/>
          </a:prstGeom>
          <a:solidFill>
            <a:srgbClr val="D78F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Book Antiqua" pitchFamily="18" charset="0"/>
            </a:endParaRPr>
          </a:p>
        </p:txBody>
      </p:sp>
      <p:grpSp>
        <p:nvGrpSpPr>
          <p:cNvPr id="7" name="Group 9"/>
          <p:cNvGrpSpPr/>
          <p:nvPr/>
        </p:nvGrpSpPr>
        <p:grpSpPr>
          <a:xfrm>
            <a:off x="1524000" y="0"/>
            <a:ext cx="838200" cy="3200400"/>
            <a:chOff x="6934200" y="457200"/>
            <a:chExt cx="1557438" cy="5105400"/>
          </a:xfrm>
        </p:grpSpPr>
        <p:pic>
          <p:nvPicPr>
            <p:cNvPr id="8" name="Picture 11" descr="FOTO_1"/>
            <p:cNvPicPr>
              <a:picLocks noChangeAspect="1" noChangeArrowheads="1"/>
            </p:cNvPicPr>
            <p:nvPr/>
          </p:nvPicPr>
          <p:blipFill>
            <a:blip r:embed="rId3" cstate="print">
              <a:lum bright="10000"/>
            </a:blip>
            <a:srcRect/>
            <a:stretch>
              <a:fillRect/>
            </a:stretch>
          </p:blipFill>
          <p:spPr bwMode="auto">
            <a:xfrm>
              <a:off x="6934200" y="2971800"/>
              <a:ext cx="1512321" cy="1267298"/>
            </a:xfrm>
            <a:prstGeom prst="ellipse">
              <a:avLst/>
            </a:prstGeom>
            <a:ln>
              <a:noFill/>
            </a:ln>
            <a:effectLst>
              <a:softEdge rad="112500"/>
            </a:effectLst>
            <a:scene3d>
              <a:camera prst="orthographicFront"/>
              <a:lightRig rig="threePt" dir="t"/>
            </a:scene3d>
            <a:sp3d>
              <a:bevelT/>
            </a:sp3d>
          </p:spPr>
        </p:pic>
        <p:pic>
          <p:nvPicPr>
            <p:cNvPr id="9" name="Picture 1" descr="D:\PU_photos\Jembatan Barito_Kalsel.jpg"/>
            <p:cNvPicPr>
              <a:picLocks noChangeAspect="1" noChangeArrowheads="1"/>
            </p:cNvPicPr>
            <p:nvPr/>
          </p:nvPicPr>
          <p:blipFill>
            <a:blip r:embed="rId4" cstate="print">
              <a:lum bright="10000"/>
            </a:blip>
            <a:srcRect/>
            <a:stretch>
              <a:fillRect/>
            </a:stretch>
          </p:blipFill>
          <p:spPr bwMode="auto">
            <a:xfrm>
              <a:off x="7010400" y="4269506"/>
              <a:ext cx="1458310" cy="1293094"/>
            </a:xfrm>
            <a:prstGeom prst="ellipse">
              <a:avLst/>
            </a:prstGeom>
            <a:ln>
              <a:noFill/>
            </a:ln>
            <a:effectLst>
              <a:softEdge rad="112500"/>
            </a:effectLst>
            <a:scene3d>
              <a:camera prst="orthographicFront"/>
              <a:lightRig rig="threePt" dir="t"/>
            </a:scene3d>
            <a:sp3d>
              <a:bevelT/>
            </a:sp3d>
          </p:spPr>
        </p:pic>
        <p:pic>
          <p:nvPicPr>
            <p:cNvPr id="10" name="Picture 2" descr="D:\PU_photos\Bendungan Batujae 2_NTB.jpg"/>
            <p:cNvPicPr>
              <a:picLocks noChangeAspect="1" noChangeArrowheads="1"/>
            </p:cNvPicPr>
            <p:nvPr/>
          </p:nvPicPr>
          <p:blipFill>
            <a:blip r:embed="rId5">
              <a:lum bright="10000"/>
            </a:blip>
            <a:srcRect/>
            <a:stretch>
              <a:fillRect/>
            </a:stretch>
          </p:blipFill>
          <p:spPr bwMode="auto">
            <a:xfrm>
              <a:off x="6934200" y="1676400"/>
              <a:ext cx="1557438" cy="1293094"/>
            </a:xfrm>
            <a:prstGeom prst="ellipse">
              <a:avLst/>
            </a:prstGeom>
            <a:ln>
              <a:noFill/>
            </a:ln>
            <a:effectLst>
              <a:softEdge rad="112500"/>
            </a:effectLst>
            <a:scene3d>
              <a:camera prst="orthographicFront"/>
              <a:lightRig rig="threePt" dir="t"/>
            </a:scene3d>
            <a:sp3d>
              <a:bevelT/>
            </a:sp3d>
          </p:spPr>
        </p:pic>
        <p:pic>
          <p:nvPicPr>
            <p:cNvPr id="11" name="Picture 3" descr="D:\PU_photos\Jalan Santan-Bontang_Kaltim.jpg"/>
            <p:cNvPicPr>
              <a:picLocks noChangeAspect="1" noChangeArrowheads="1"/>
            </p:cNvPicPr>
            <p:nvPr/>
          </p:nvPicPr>
          <p:blipFill>
            <a:blip r:embed="rId6" cstate="print">
              <a:lum bright="10000"/>
            </a:blip>
            <a:srcRect/>
            <a:stretch>
              <a:fillRect/>
            </a:stretch>
          </p:blipFill>
          <p:spPr bwMode="auto">
            <a:xfrm>
              <a:off x="6934200" y="457200"/>
              <a:ext cx="1554095" cy="1293095"/>
            </a:xfrm>
            <a:prstGeom prst="ellipse">
              <a:avLst/>
            </a:prstGeom>
            <a:ln>
              <a:noFill/>
            </a:ln>
            <a:effectLst>
              <a:softEdge rad="112500"/>
            </a:effectLst>
            <a:scene3d>
              <a:camera prst="orthographicFront"/>
              <a:lightRig rig="threePt" dir="t"/>
            </a:scene3d>
            <a:sp3d>
              <a:bevelT/>
            </a:sp3d>
          </p:spPr>
        </p:pic>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1174801-1395-44C5-9B00-CCAC45C056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996DFAFB-BCE1-4BEC-82FB-D574234DEF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4" name="Video 3">
            <a:extLst>
              <a:ext uri="{FF2B5EF4-FFF2-40B4-BE49-F238E27FC236}">
                <a16:creationId xmlns:a16="http://schemas.microsoft.com/office/drawing/2014/main" id="{C6D7199C-2F59-477F-94AF-F54D73276CDB}"/>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alphaModFix/>
          </a:blip>
          <a:srcRect t="279" r="-1" b="-1"/>
          <a:stretch/>
        </p:blipFill>
        <p:spPr>
          <a:xfrm>
            <a:off x="20" y="10"/>
            <a:ext cx="12188932" cy="6856614"/>
          </a:xfrm>
          <a:prstGeom prst="rect">
            <a:avLst/>
          </a:prstGeom>
        </p:spPr>
      </p:pic>
      <p:sp>
        <p:nvSpPr>
          <p:cNvPr id="13" name="Rectangle 12">
            <a:extLst>
              <a:ext uri="{FF2B5EF4-FFF2-40B4-BE49-F238E27FC236}">
                <a16:creationId xmlns:a16="http://schemas.microsoft.com/office/drawing/2014/main" id="{8D2A0DB3-EF43-4032-9B27-954E12CCB6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307" y="3124200"/>
            <a:ext cx="12188952" cy="3732362"/>
          </a:xfrm>
          <a:prstGeom prst="rect">
            <a:avLst/>
          </a:prstGeom>
          <a:gradFill>
            <a:gsLst>
              <a:gs pos="100000">
                <a:schemeClr val="tx1">
                  <a:alpha val="0"/>
                </a:schemeClr>
              </a:gs>
              <a:gs pos="0">
                <a:schemeClr val="tx1"/>
              </a:gs>
              <a:gs pos="0">
                <a:schemeClr val="tx1">
                  <a:alpha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9488019-2A94-4D13-86E4-B2F0352C66B6}"/>
              </a:ext>
            </a:extLst>
          </p:cNvPr>
          <p:cNvSpPr>
            <a:spLocks noGrp="1"/>
          </p:cNvSpPr>
          <p:nvPr>
            <p:ph type="ctrTitle"/>
          </p:nvPr>
        </p:nvSpPr>
        <p:spPr>
          <a:xfrm>
            <a:off x="996275" y="3688205"/>
            <a:ext cx="10190071" cy="1299290"/>
          </a:xfrm>
        </p:spPr>
        <p:txBody>
          <a:bodyPr anchor="b">
            <a:normAutofit/>
          </a:bodyPr>
          <a:lstStyle/>
          <a:p>
            <a:r>
              <a:rPr lang="en-US" sz="5400" dirty="0">
                <a:solidFill>
                  <a:srgbClr val="FF0000"/>
                </a:solidFill>
              </a:rPr>
              <a:t>PENGGUNAAN</a:t>
            </a:r>
            <a:endParaRPr lang="en-ID" sz="5400" dirty="0">
              <a:solidFill>
                <a:srgbClr val="FF0000"/>
              </a:solidFill>
            </a:endParaRPr>
          </a:p>
        </p:txBody>
      </p:sp>
      <p:sp>
        <p:nvSpPr>
          <p:cNvPr id="3" name="Subtitle 2">
            <a:extLst>
              <a:ext uri="{FF2B5EF4-FFF2-40B4-BE49-F238E27FC236}">
                <a16:creationId xmlns:a16="http://schemas.microsoft.com/office/drawing/2014/main" id="{9ED78435-3785-4246-ABEC-C9B6C5C59BEF}"/>
              </a:ext>
            </a:extLst>
          </p:cNvPr>
          <p:cNvSpPr>
            <a:spLocks noGrp="1"/>
          </p:cNvSpPr>
          <p:nvPr>
            <p:ph type="subTitle" idx="1"/>
          </p:nvPr>
        </p:nvSpPr>
        <p:spPr>
          <a:xfrm>
            <a:off x="1218708" y="5181306"/>
            <a:ext cx="9781327" cy="947784"/>
          </a:xfrm>
        </p:spPr>
        <p:txBody>
          <a:bodyPr anchor="t">
            <a:normAutofit/>
          </a:bodyPr>
          <a:lstStyle/>
          <a:p>
            <a:endParaRPr lang="en-ID" sz="2200">
              <a:solidFill>
                <a:srgbClr val="FFFFFF"/>
              </a:solidFill>
            </a:endParaRPr>
          </a:p>
        </p:txBody>
      </p:sp>
      <p:grpSp>
        <p:nvGrpSpPr>
          <p:cNvPr id="15" name="Top Left">
            <a:extLst>
              <a:ext uri="{FF2B5EF4-FFF2-40B4-BE49-F238E27FC236}">
                <a16:creationId xmlns:a16="http://schemas.microsoft.com/office/drawing/2014/main" id="{18579DB9-24B0-487B-81E3-8D02AD5F8C8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15178"/>
            <a:ext cx="2198951" cy="3331254"/>
            <a:chOff x="4473129" y="923925"/>
            <a:chExt cx="3308947" cy="5012817"/>
          </a:xfrm>
          <a:noFill/>
        </p:grpSpPr>
        <p:sp>
          <p:nvSpPr>
            <p:cNvPr id="16" name="Freeform: Shape 15">
              <a:extLst>
                <a:ext uri="{FF2B5EF4-FFF2-40B4-BE49-F238E27FC236}">
                  <a16:creationId xmlns:a16="http://schemas.microsoft.com/office/drawing/2014/main" id="{7180CB2C-161F-4538-9214-24AF97B01A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bg2">
                  <a:alpha val="50000"/>
                </a:schemeClr>
              </a:solidFill>
              <a:prstDash val="lgDash"/>
              <a:round/>
            </a:ln>
          </p:spPr>
          <p:txBody>
            <a:bodyPr rtlCol="0" anchor="ctr"/>
            <a:lstStyle/>
            <a:p>
              <a:endParaRPr lang="en-US"/>
            </a:p>
          </p:txBody>
        </p:sp>
        <p:sp>
          <p:nvSpPr>
            <p:cNvPr id="17" name="Freeform: Shape 16">
              <a:extLst>
                <a:ext uri="{FF2B5EF4-FFF2-40B4-BE49-F238E27FC236}">
                  <a16:creationId xmlns:a16="http://schemas.microsoft.com/office/drawing/2014/main" id="{EE25AFBE-8731-4348-B66F-FD7E38F76A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bg2">
                  <a:alpha val="50000"/>
                </a:schemeClr>
              </a:solidFill>
              <a:prstDash val="lgDash"/>
              <a:round/>
            </a:ln>
          </p:spPr>
          <p:txBody>
            <a:bodyPr rtlCol="0" anchor="ctr"/>
            <a:lstStyle/>
            <a:p>
              <a:endParaRPr lang="en-US"/>
            </a:p>
          </p:txBody>
        </p:sp>
        <p:sp>
          <p:nvSpPr>
            <p:cNvPr id="18" name="Freeform: Shape 17">
              <a:extLst>
                <a:ext uri="{FF2B5EF4-FFF2-40B4-BE49-F238E27FC236}">
                  <a16:creationId xmlns:a16="http://schemas.microsoft.com/office/drawing/2014/main" id="{5F6C27D8-4E47-470F-B6B5-407CE7D1D7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bg2">
                  <a:alpha val="50000"/>
                </a:schemeClr>
              </a:solidFill>
              <a:prstDash val="lgDash"/>
              <a:round/>
            </a:ln>
          </p:spPr>
          <p:txBody>
            <a:bodyPr rtlCol="0" anchor="ctr"/>
            <a:lstStyle/>
            <a:p>
              <a:endParaRPr lang="en-US"/>
            </a:p>
          </p:txBody>
        </p:sp>
        <p:sp>
          <p:nvSpPr>
            <p:cNvPr id="19" name="Freeform: Shape 18">
              <a:extLst>
                <a:ext uri="{FF2B5EF4-FFF2-40B4-BE49-F238E27FC236}">
                  <a16:creationId xmlns:a16="http://schemas.microsoft.com/office/drawing/2014/main" id="{66348964-B561-445E-A6A4-730FBA4285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bg2">
                  <a:alpha val="50000"/>
                </a:schemeClr>
              </a:solidFill>
              <a:prstDash val="lgDash"/>
              <a:round/>
            </a:ln>
          </p:spPr>
          <p:txBody>
            <a:bodyPr rtlCol="0" anchor="ctr"/>
            <a:lstStyle/>
            <a:p>
              <a:endParaRPr lang="en-US"/>
            </a:p>
          </p:txBody>
        </p:sp>
        <p:sp>
          <p:nvSpPr>
            <p:cNvPr id="20" name="Freeform: Shape 19">
              <a:extLst>
                <a:ext uri="{FF2B5EF4-FFF2-40B4-BE49-F238E27FC236}">
                  <a16:creationId xmlns:a16="http://schemas.microsoft.com/office/drawing/2014/main" id="{C5D1A3FD-B031-4670-8F09-29E8E38D45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bg2">
                  <a:alpha val="50000"/>
                </a:schemeClr>
              </a:solidFill>
              <a:prstDash val="lgDash"/>
              <a:round/>
            </a:ln>
          </p:spPr>
          <p:txBody>
            <a:bodyPr rtlCol="0" anchor="ctr"/>
            <a:lstStyle/>
            <a:p>
              <a:endParaRPr lang="en-US"/>
            </a:p>
          </p:txBody>
        </p:sp>
        <p:sp>
          <p:nvSpPr>
            <p:cNvPr id="21" name="Freeform: Shape 20">
              <a:extLst>
                <a:ext uri="{FF2B5EF4-FFF2-40B4-BE49-F238E27FC236}">
                  <a16:creationId xmlns:a16="http://schemas.microsoft.com/office/drawing/2014/main" id="{80BD3287-1860-4987-8CA5-8728EDBB6B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bg2">
                  <a:alpha val="50000"/>
                </a:schemeClr>
              </a:solidFill>
              <a:prstDash val="lgDash"/>
              <a:round/>
            </a:ln>
          </p:spPr>
          <p:txBody>
            <a:bodyPr rtlCol="0" anchor="ctr"/>
            <a:lstStyle/>
            <a:p>
              <a:endParaRPr lang="en-US"/>
            </a:p>
          </p:txBody>
        </p:sp>
        <p:sp>
          <p:nvSpPr>
            <p:cNvPr id="22" name="Freeform: Shape 21">
              <a:extLst>
                <a:ext uri="{FF2B5EF4-FFF2-40B4-BE49-F238E27FC236}">
                  <a16:creationId xmlns:a16="http://schemas.microsoft.com/office/drawing/2014/main" id="{E1FEEEA6-82B5-4005-A3D5-FC2A152FDD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bg2">
                  <a:alpha val="50000"/>
                </a:schemeClr>
              </a:solidFill>
              <a:prstDash val="lgDash"/>
              <a:round/>
            </a:ln>
          </p:spPr>
          <p:txBody>
            <a:bodyPr rtlCol="0" anchor="ctr"/>
            <a:lstStyle/>
            <a:p>
              <a:endParaRPr lang="en-US" dirty="0"/>
            </a:p>
          </p:txBody>
        </p:sp>
      </p:grpSp>
      <p:grpSp>
        <p:nvGrpSpPr>
          <p:cNvPr id="24" name="Bottom Right">
            <a:extLst>
              <a:ext uri="{FF2B5EF4-FFF2-40B4-BE49-F238E27FC236}">
                <a16:creationId xmlns:a16="http://schemas.microsoft.com/office/drawing/2014/main" id="{8F281804-17FE-49B9-9065-1A44CD473CA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grpSp>
          <p:nvGrpSpPr>
            <p:cNvPr id="25" name="Graphic 157">
              <a:extLst>
                <a:ext uri="{FF2B5EF4-FFF2-40B4-BE49-F238E27FC236}">
                  <a16:creationId xmlns:a16="http://schemas.microsoft.com/office/drawing/2014/main" id="{737BB70B-7AAF-4229-8400-5AFF12A2367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27" name="Freeform: Shape 26">
                <a:extLst>
                  <a:ext uri="{FF2B5EF4-FFF2-40B4-BE49-F238E27FC236}">
                    <a16:creationId xmlns:a16="http://schemas.microsoft.com/office/drawing/2014/main" id="{9B992201-AA48-4BE7-ADC2-908B16934F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bg2">
                    <a:alpha val="35000"/>
                  </a:schemeClr>
                </a:solidFill>
                <a:prstDash val="lgDash"/>
                <a:round/>
              </a:ln>
            </p:spPr>
            <p:txBody>
              <a:bodyPr rtlCol="0" anchor="ctr"/>
              <a:lstStyle/>
              <a:p>
                <a:endParaRPr lang="en-US"/>
              </a:p>
            </p:txBody>
          </p:sp>
          <p:sp>
            <p:nvSpPr>
              <p:cNvPr id="28" name="Freeform: Shape 27">
                <a:extLst>
                  <a:ext uri="{FF2B5EF4-FFF2-40B4-BE49-F238E27FC236}">
                    <a16:creationId xmlns:a16="http://schemas.microsoft.com/office/drawing/2014/main" id="{840E3649-4ED2-4501-AF92-DEC3DFF5C8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bg2">
                    <a:alpha val="35000"/>
                  </a:schemeClr>
                </a:solidFill>
                <a:prstDash val="lgDash"/>
                <a:round/>
              </a:ln>
            </p:spPr>
            <p:txBody>
              <a:bodyPr rtlCol="0" anchor="ctr"/>
              <a:lstStyle/>
              <a:p>
                <a:endParaRPr lang="en-US"/>
              </a:p>
            </p:txBody>
          </p:sp>
          <p:sp>
            <p:nvSpPr>
              <p:cNvPr id="29" name="Freeform: Shape 28">
                <a:extLst>
                  <a:ext uri="{FF2B5EF4-FFF2-40B4-BE49-F238E27FC236}">
                    <a16:creationId xmlns:a16="http://schemas.microsoft.com/office/drawing/2014/main" id="{68B38FD5-4195-4693-8AB7-D01C58D21E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bg2">
                    <a:alpha val="35000"/>
                  </a:schemeClr>
                </a:solidFill>
                <a:prstDash val="lgDash"/>
                <a:round/>
              </a:ln>
            </p:spPr>
            <p:txBody>
              <a:bodyPr rtlCol="0" anchor="ctr"/>
              <a:lstStyle/>
              <a:p>
                <a:endParaRPr lang="en-US"/>
              </a:p>
            </p:txBody>
          </p:sp>
          <p:sp>
            <p:nvSpPr>
              <p:cNvPr id="30" name="Freeform: Shape 29">
                <a:extLst>
                  <a:ext uri="{FF2B5EF4-FFF2-40B4-BE49-F238E27FC236}">
                    <a16:creationId xmlns:a16="http://schemas.microsoft.com/office/drawing/2014/main" id="{F0635352-3FD2-43A8-832C-705F1CB917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bg2">
                    <a:alpha val="35000"/>
                  </a:schemeClr>
                </a:solidFill>
                <a:prstDash val="lgDash"/>
                <a:round/>
              </a:ln>
            </p:spPr>
            <p:txBody>
              <a:bodyPr rtlCol="0" anchor="ctr"/>
              <a:lstStyle/>
              <a:p>
                <a:endParaRPr lang="en-US"/>
              </a:p>
            </p:txBody>
          </p:sp>
          <p:sp>
            <p:nvSpPr>
              <p:cNvPr id="31" name="Freeform: Shape 30">
                <a:extLst>
                  <a:ext uri="{FF2B5EF4-FFF2-40B4-BE49-F238E27FC236}">
                    <a16:creationId xmlns:a16="http://schemas.microsoft.com/office/drawing/2014/main" id="{FBEAF61E-74F7-41BA-9576-39B1961501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bg2">
                    <a:alpha val="35000"/>
                  </a:schemeClr>
                </a:solidFill>
                <a:prstDash val="lgDash"/>
                <a:round/>
              </a:ln>
            </p:spPr>
            <p:txBody>
              <a:bodyPr rtlCol="0" anchor="ctr"/>
              <a:lstStyle/>
              <a:p>
                <a:endParaRPr lang="en-US"/>
              </a:p>
            </p:txBody>
          </p:sp>
          <p:sp>
            <p:nvSpPr>
              <p:cNvPr id="32" name="Freeform: Shape 31">
                <a:extLst>
                  <a:ext uri="{FF2B5EF4-FFF2-40B4-BE49-F238E27FC236}">
                    <a16:creationId xmlns:a16="http://schemas.microsoft.com/office/drawing/2014/main" id="{AB31D9B5-1401-4F40-BEE6-D492919954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bg2">
                    <a:alpha val="35000"/>
                  </a:schemeClr>
                </a:solidFill>
                <a:prstDash val="lgDash"/>
                <a:round/>
              </a:ln>
            </p:spPr>
            <p:txBody>
              <a:bodyPr rtlCol="0" anchor="ctr"/>
              <a:lstStyle/>
              <a:p>
                <a:endParaRPr lang="en-US"/>
              </a:p>
            </p:txBody>
          </p:sp>
          <p:sp>
            <p:nvSpPr>
              <p:cNvPr id="33" name="Freeform: Shape 32">
                <a:extLst>
                  <a:ext uri="{FF2B5EF4-FFF2-40B4-BE49-F238E27FC236}">
                    <a16:creationId xmlns:a16="http://schemas.microsoft.com/office/drawing/2014/main" id="{8EDD38F5-BC63-401D-8C72-8D41A360A9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bg2">
                    <a:alpha val="35000"/>
                  </a:schemeClr>
                </a:solidFill>
                <a:prstDash val="lgDash"/>
                <a:round/>
              </a:ln>
            </p:spPr>
            <p:txBody>
              <a:bodyPr rtlCol="0" anchor="ctr"/>
              <a:lstStyle/>
              <a:p>
                <a:endParaRPr lang="en-US"/>
              </a:p>
            </p:txBody>
          </p:sp>
        </p:grpSp>
        <p:sp>
          <p:nvSpPr>
            <p:cNvPr id="26" name="Freeform: Shape 25">
              <a:extLst>
                <a:ext uri="{FF2B5EF4-FFF2-40B4-BE49-F238E27FC236}">
                  <a16:creationId xmlns:a16="http://schemas.microsoft.com/office/drawing/2014/main" id="{05CE5B18-7300-438F-80EB-4F4E431C80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626478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6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818" name="Rectangle 2"/>
          <p:cNvSpPr>
            <a:spLocks noGrp="1" noChangeArrowheads="1"/>
          </p:cNvSpPr>
          <p:nvPr>
            <p:ph type="body" idx="1"/>
          </p:nvPr>
        </p:nvSpPr>
        <p:spPr>
          <a:xfrm>
            <a:off x="1905000" y="2362200"/>
            <a:ext cx="8305800" cy="4114800"/>
          </a:xfrm>
        </p:spPr>
        <p:txBody>
          <a:bodyPr>
            <a:normAutofit/>
          </a:bodyPr>
          <a:lstStyle/>
          <a:p>
            <a:pPr marL="469900" indent="-25400">
              <a:buNone/>
            </a:pPr>
            <a:r>
              <a:rPr lang="en-US" sz="3200" b="1" dirty="0" err="1">
                <a:latin typeface="+mj-lt"/>
              </a:rPr>
              <a:t>Kegiatan</a:t>
            </a:r>
            <a:r>
              <a:rPr lang="en-US" sz="3200" b="1" dirty="0">
                <a:latin typeface="+mj-lt"/>
              </a:rPr>
              <a:t> </a:t>
            </a:r>
            <a:r>
              <a:rPr lang="en-US" sz="3200" b="1" dirty="0" err="1">
                <a:latin typeface="+mj-lt"/>
              </a:rPr>
              <a:t>menghimpun</a:t>
            </a:r>
            <a:r>
              <a:rPr lang="en-US" sz="3200" b="1" dirty="0">
                <a:latin typeface="+mj-lt"/>
              </a:rPr>
              <a:t>, </a:t>
            </a:r>
            <a:r>
              <a:rPr lang="en-US" sz="3200" b="1" dirty="0" err="1">
                <a:latin typeface="+mj-lt"/>
              </a:rPr>
              <a:t>mencatat</a:t>
            </a:r>
            <a:r>
              <a:rPr lang="en-US" sz="3200" b="1" dirty="0">
                <a:latin typeface="+mj-lt"/>
              </a:rPr>
              <a:t>, </a:t>
            </a:r>
            <a:r>
              <a:rPr lang="en-US" sz="3200" b="1" dirty="0" err="1">
                <a:latin typeface="+mj-lt"/>
              </a:rPr>
              <a:t>dan</a:t>
            </a:r>
            <a:r>
              <a:rPr lang="en-US" sz="3200" b="1" dirty="0">
                <a:latin typeface="+mj-lt"/>
              </a:rPr>
              <a:t> </a:t>
            </a:r>
            <a:r>
              <a:rPr lang="en-US" sz="3200" b="1" dirty="0" err="1">
                <a:latin typeface="+mj-lt"/>
              </a:rPr>
              <a:t>menyimpan</a:t>
            </a:r>
            <a:r>
              <a:rPr lang="en-US" sz="3200" b="1" dirty="0">
                <a:latin typeface="+mj-lt"/>
              </a:rPr>
              <a:t> </a:t>
            </a:r>
            <a:r>
              <a:rPr lang="en-US" sz="3200" b="1" dirty="0" err="1">
                <a:latin typeface="+mj-lt"/>
              </a:rPr>
              <a:t>bukti-bukti</a:t>
            </a:r>
            <a:r>
              <a:rPr lang="en-US" sz="3200" b="1" dirty="0">
                <a:latin typeface="+mj-lt"/>
              </a:rPr>
              <a:t> </a:t>
            </a:r>
            <a:r>
              <a:rPr lang="en-US" sz="3200" b="1" dirty="0" err="1">
                <a:latin typeface="+mj-lt"/>
              </a:rPr>
              <a:t>administrasi</a:t>
            </a:r>
            <a:r>
              <a:rPr lang="en-US" sz="3200" b="1" dirty="0">
                <a:latin typeface="+mj-lt"/>
              </a:rPr>
              <a:t> </a:t>
            </a:r>
            <a:r>
              <a:rPr lang="en-US" sz="3200" b="1" dirty="0" err="1">
                <a:latin typeface="+mj-lt"/>
              </a:rPr>
              <a:t>tanah</a:t>
            </a:r>
            <a:r>
              <a:rPr lang="en-US" sz="3200" b="1" dirty="0">
                <a:latin typeface="+mj-lt"/>
              </a:rPr>
              <a:t> yang </a:t>
            </a:r>
            <a:r>
              <a:rPr lang="en-US" sz="3200" b="1" dirty="0" err="1">
                <a:latin typeface="+mj-lt"/>
              </a:rPr>
              <a:t>dapat</a:t>
            </a:r>
            <a:r>
              <a:rPr lang="en-US" sz="3200" b="1" dirty="0">
                <a:latin typeface="+mj-lt"/>
              </a:rPr>
              <a:t> </a:t>
            </a:r>
            <a:r>
              <a:rPr lang="en-US" sz="3200" b="1" dirty="0" err="1">
                <a:latin typeface="+mj-lt"/>
              </a:rPr>
              <a:t>menunjukkan</a:t>
            </a:r>
            <a:r>
              <a:rPr lang="en-US" sz="3200" b="1" dirty="0">
                <a:latin typeface="+mj-lt"/>
              </a:rPr>
              <a:t> </a:t>
            </a:r>
            <a:r>
              <a:rPr lang="en-US" sz="3200" b="1" dirty="0" err="1">
                <a:latin typeface="+mj-lt"/>
              </a:rPr>
              <a:t>hubungan</a:t>
            </a:r>
            <a:r>
              <a:rPr lang="en-US" sz="3200" b="1" dirty="0">
                <a:latin typeface="+mj-lt"/>
              </a:rPr>
              <a:t> </a:t>
            </a:r>
            <a:r>
              <a:rPr lang="en-US" sz="3200" b="1" dirty="0" err="1">
                <a:latin typeface="+mj-lt"/>
              </a:rPr>
              <a:t>hukum</a:t>
            </a:r>
            <a:r>
              <a:rPr lang="en-US" sz="3200" b="1" dirty="0">
                <a:latin typeface="+mj-lt"/>
              </a:rPr>
              <a:t> </a:t>
            </a:r>
            <a:r>
              <a:rPr lang="en-US" sz="3200" b="1" dirty="0" err="1">
                <a:latin typeface="+mj-lt"/>
              </a:rPr>
              <a:t>antara</a:t>
            </a:r>
            <a:r>
              <a:rPr lang="en-US" sz="3200" b="1" dirty="0">
                <a:latin typeface="+mj-lt"/>
              </a:rPr>
              <a:t> data </a:t>
            </a:r>
            <a:r>
              <a:rPr lang="en-US" sz="3200" b="1" dirty="0" err="1">
                <a:latin typeface="+mj-lt"/>
              </a:rPr>
              <a:t>dan</a:t>
            </a:r>
            <a:r>
              <a:rPr lang="en-US" sz="3200" b="1" dirty="0">
                <a:latin typeface="+mj-lt"/>
              </a:rPr>
              <a:t> </a:t>
            </a:r>
            <a:r>
              <a:rPr lang="en-US" sz="3200" b="1" dirty="0" err="1">
                <a:latin typeface="+mj-lt"/>
              </a:rPr>
              <a:t>informasi</a:t>
            </a:r>
            <a:r>
              <a:rPr lang="en-US" sz="3200" b="1" dirty="0">
                <a:latin typeface="+mj-lt"/>
              </a:rPr>
              <a:t> yang </a:t>
            </a:r>
            <a:r>
              <a:rPr lang="en-US" sz="3200" b="1" dirty="0" err="1">
                <a:latin typeface="+mj-lt"/>
              </a:rPr>
              <a:t>ada</a:t>
            </a:r>
            <a:r>
              <a:rPr lang="en-US" sz="3200" b="1" dirty="0">
                <a:latin typeface="+mj-lt"/>
              </a:rPr>
              <a:t> </a:t>
            </a:r>
            <a:r>
              <a:rPr lang="en-US" sz="3200" b="1" dirty="0" err="1">
                <a:latin typeface="+mj-lt"/>
              </a:rPr>
              <a:t>di</a:t>
            </a:r>
            <a:r>
              <a:rPr lang="en-US" sz="3200" b="1" dirty="0">
                <a:latin typeface="+mj-lt"/>
              </a:rPr>
              <a:t> </a:t>
            </a:r>
            <a:r>
              <a:rPr lang="en-US" sz="3200" b="1" dirty="0" err="1">
                <a:latin typeface="+mj-lt"/>
              </a:rPr>
              <a:t>dalam</a:t>
            </a:r>
            <a:r>
              <a:rPr lang="en-US" sz="3200" b="1" dirty="0">
                <a:latin typeface="+mj-lt"/>
              </a:rPr>
              <a:t> </a:t>
            </a:r>
            <a:r>
              <a:rPr lang="en-US" sz="3200" b="1" dirty="0" err="1">
                <a:latin typeface="+mj-lt"/>
              </a:rPr>
              <a:t>dokumen</a:t>
            </a:r>
            <a:r>
              <a:rPr lang="en-US" sz="3200" b="1" dirty="0">
                <a:latin typeface="+mj-lt"/>
              </a:rPr>
              <a:t> </a:t>
            </a:r>
            <a:r>
              <a:rPr lang="en-US" sz="3200" b="1" dirty="0" err="1">
                <a:latin typeface="+mj-lt"/>
              </a:rPr>
              <a:t>tersebut</a:t>
            </a:r>
            <a:r>
              <a:rPr lang="en-US" sz="3200" b="1" dirty="0">
                <a:latin typeface="+mj-lt"/>
              </a:rPr>
              <a:t> </a:t>
            </a:r>
            <a:r>
              <a:rPr lang="en-US" sz="3200" b="1" dirty="0" err="1">
                <a:latin typeface="+mj-lt"/>
              </a:rPr>
              <a:t>dengan</a:t>
            </a:r>
            <a:r>
              <a:rPr lang="en-US" sz="3200" b="1" dirty="0">
                <a:latin typeface="+mj-lt"/>
              </a:rPr>
              <a:t> </a:t>
            </a:r>
            <a:r>
              <a:rPr lang="en-US" sz="3200" b="1" dirty="0" err="1">
                <a:latin typeface="+mj-lt"/>
              </a:rPr>
              <a:t>hak</a:t>
            </a:r>
            <a:r>
              <a:rPr lang="en-US" sz="3200" b="1" dirty="0">
                <a:latin typeface="+mj-lt"/>
              </a:rPr>
              <a:t> </a:t>
            </a:r>
            <a:r>
              <a:rPr lang="en-US" sz="3200" b="1" dirty="0" err="1">
                <a:latin typeface="+mj-lt"/>
              </a:rPr>
              <a:t>penguasaan</a:t>
            </a:r>
            <a:endParaRPr lang="en-US" sz="3200" b="1" dirty="0">
              <a:latin typeface="+mj-lt"/>
            </a:endParaRPr>
          </a:p>
        </p:txBody>
      </p:sp>
      <p:sp>
        <p:nvSpPr>
          <p:cNvPr id="290819" name="WordArt 3"/>
          <p:cNvSpPr>
            <a:spLocks noChangeArrowheads="1" noChangeShapeType="1" noTextEdit="1"/>
          </p:cNvSpPr>
          <p:nvPr/>
        </p:nvSpPr>
        <p:spPr bwMode="auto">
          <a:xfrm>
            <a:off x="2438401" y="304800"/>
            <a:ext cx="7143799" cy="1081110"/>
          </a:xfrm>
          <a:prstGeom prst="rect">
            <a:avLst/>
          </a:prstGeom>
        </p:spPr>
        <p:txBody>
          <a:bodyPr wrap="none" fromWordArt="1">
            <a:prstTxWarp prst="textWave1">
              <a:avLst>
                <a:gd name="adj1" fmla="val 13005"/>
                <a:gd name="adj2" fmla="val 0"/>
              </a:avLst>
            </a:prstTxWarp>
          </a:bodyPr>
          <a:lstStyle/>
          <a:p>
            <a:pPr algn="ctr"/>
            <a:r>
              <a:rPr lang="en-US" sz="3600" b="1" kern="10" dirty="0" err="1">
                <a:ln w="9525">
                  <a:noFill/>
                  <a:round/>
                  <a:headEnd/>
                  <a:tailEnd/>
                </a:ln>
                <a:solidFill>
                  <a:schemeClr val="accent1"/>
                </a:solidFill>
                <a:effectLst>
                  <a:outerShdw dist="53882" dir="2700000" algn="ctr" rotWithShape="0">
                    <a:srgbClr val="C0C0C0">
                      <a:alpha val="79999"/>
                    </a:srgbClr>
                  </a:outerShdw>
                </a:effectLst>
                <a:latin typeface="Tahoma"/>
                <a:cs typeface="Tahoma"/>
              </a:rPr>
              <a:t>Pengamanan</a:t>
            </a:r>
            <a:r>
              <a:rPr lang="en-US" sz="3600" b="1" kern="10" dirty="0">
                <a:ln w="9525">
                  <a:noFill/>
                  <a:round/>
                  <a:headEnd/>
                  <a:tailEnd/>
                </a:ln>
                <a:solidFill>
                  <a:schemeClr val="accent1"/>
                </a:solidFill>
                <a:effectLst>
                  <a:outerShdw dist="53882" dir="2700000" algn="ctr" rotWithShape="0">
                    <a:srgbClr val="C0C0C0">
                      <a:alpha val="79999"/>
                    </a:srgbClr>
                  </a:outerShdw>
                </a:effectLst>
                <a:latin typeface="Tahoma"/>
                <a:cs typeface="Tahoma"/>
              </a:rPr>
              <a:t> </a:t>
            </a:r>
            <a:r>
              <a:rPr lang="en-US" sz="3600" b="1" kern="10" dirty="0" err="1">
                <a:ln w="9525">
                  <a:noFill/>
                  <a:round/>
                  <a:headEnd/>
                  <a:tailEnd/>
                </a:ln>
                <a:solidFill>
                  <a:schemeClr val="accent1"/>
                </a:solidFill>
                <a:effectLst>
                  <a:outerShdw dist="53882" dir="2700000" algn="ctr" rotWithShape="0">
                    <a:srgbClr val="C0C0C0">
                      <a:alpha val="79999"/>
                    </a:srgbClr>
                  </a:outerShdw>
                </a:effectLst>
                <a:latin typeface="Tahoma"/>
                <a:cs typeface="Tahoma"/>
              </a:rPr>
              <a:t>Administrasi</a:t>
            </a:r>
            <a:r>
              <a:rPr lang="en-US" sz="3600" b="1" kern="10" dirty="0">
                <a:ln w="9525">
                  <a:noFill/>
                  <a:round/>
                  <a:headEnd/>
                  <a:tailEnd/>
                </a:ln>
                <a:solidFill>
                  <a:schemeClr val="accent1"/>
                </a:solidFill>
                <a:effectLst>
                  <a:outerShdw dist="53882" dir="2700000" algn="ctr" rotWithShape="0">
                    <a:srgbClr val="C0C0C0">
                      <a:alpha val="79999"/>
                    </a:srgbClr>
                  </a:outerShdw>
                </a:effectLst>
                <a:latin typeface="Tahoma"/>
                <a:cs typeface="Tahoma"/>
              </a:rPr>
              <a:t> </a:t>
            </a:r>
          </a:p>
        </p:txBody>
      </p:sp>
      <p:sp>
        <p:nvSpPr>
          <p:cNvPr id="4" name="Rectangle 3"/>
          <p:cNvSpPr/>
          <p:nvPr/>
        </p:nvSpPr>
        <p:spPr>
          <a:xfrm>
            <a:off x="1523968" y="-24"/>
            <a:ext cx="285752" cy="6858024"/>
          </a:xfrm>
          <a:prstGeom prst="rect">
            <a:avLst/>
          </a:prstGeom>
          <a:solidFill>
            <a:srgbClr val="C050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Book Antiqua" pitchFamily="18" charset="0"/>
            </a:endParaRPr>
          </a:p>
        </p:txBody>
      </p:sp>
      <p:sp>
        <p:nvSpPr>
          <p:cNvPr id="5" name="Rectangle 4"/>
          <p:cNvSpPr/>
          <p:nvPr/>
        </p:nvSpPr>
        <p:spPr>
          <a:xfrm>
            <a:off x="1809720" y="-24"/>
            <a:ext cx="142876" cy="6858024"/>
          </a:xfrm>
          <a:prstGeom prst="rect">
            <a:avLst/>
          </a:prstGeom>
          <a:solidFill>
            <a:srgbClr val="CC70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Book Antiqua" pitchFamily="18" charset="0"/>
            </a:endParaRPr>
          </a:p>
        </p:txBody>
      </p:sp>
      <p:sp>
        <p:nvSpPr>
          <p:cNvPr id="6" name="Rectangle 5"/>
          <p:cNvSpPr/>
          <p:nvPr/>
        </p:nvSpPr>
        <p:spPr>
          <a:xfrm>
            <a:off x="1995162" y="-24"/>
            <a:ext cx="45719" cy="6858024"/>
          </a:xfrm>
          <a:prstGeom prst="rect">
            <a:avLst/>
          </a:prstGeom>
          <a:solidFill>
            <a:srgbClr val="D78F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Book Antiqua" pitchFamily="18" charset="0"/>
            </a:endParaRPr>
          </a:p>
        </p:txBody>
      </p:sp>
      <p:grpSp>
        <p:nvGrpSpPr>
          <p:cNvPr id="7" name="Group 9"/>
          <p:cNvGrpSpPr/>
          <p:nvPr/>
        </p:nvGrpSpPr>
        <p:grpSpPr>
          <a:xfrm>
            <a:off x="1524000" y="0"/>
            <a:ext cx="838200" cy="3200400"/>
            <a:chOff x="6934200" y="457200"/>
            <a:chExt cx="1557438" cy="5105400"/>
          </a:xfrm>
        </p:grpSpPr>
        <p:pic>
          <p:nvPicPr>
            <p:cNvPr id="8" name="Picture 11" descr="FOTO_1"/>
            <p:cNvPicPr>
              <a:picLocks noChangeAspect="1" noChangeArrowheads="1"/>
            </p:cNvPicPr>
            <p:nvPr/>
          </p:nvPicPr>
          <p:blipFill>
            <a:blip r:embed="rId3" cstate="print">
              <a:lum bright="10000"/>
            </a:blip>
            <a:srcRect/>
            <a:stretch>
              <a:fillRect/>
            </a:stretch>
          </p:blipFill>
          <p:spPr bwMode="auto">
            <a:xfrm>
              <a:off x="6934200" y="2971800"/>
              <a:ext cx="1512321" cy="1267298"/>
            </a:xfrm>
            <a:prstGeom prst="ellipse">
              <a:avLst/>
            </a:prstGeom>
            <a:ln>
              <a:noFill/>
            </a:ln>
            <a:effectLst>
              <a:softEdge rad="112500"/>
            </a:effectLst>
            <a:scene3d>
              <a:camera prst="orthographicFront"/>
              <a:lightRig rig="threePt" dir="t"/>
            </a:scene3d>
            <a:sp3d>
              <a:bevelT/>
            </a:sp3d>
          </p:spPr>
        </p:pic>
        <p:pic>
          <p:nvPicPr>
            <p:cNvPr id="9" name="Picture 1" descr="D:\PU_photos\Jembatan Barito_Kalsel.jpg"/>
            <p:cNvPicPr>
              <a:picLocks noChangeAspect="1" noChangeArrowheads="1"/>
            </p:cNvPicPr>
            <p:nvPr/>
          </p:nvPicPr>
          <p:blipFill>
            <a:blip r:embed="rId4" cstate="print">
              <a:lum bright="10000"/>
            </a:blip>
            <a:srcRect/>
            <a:stretch>
              <a:fillRect/>
            </a:stretch>
          </p:blipFill>
          <p:spPr bwMode="auto">
            <a:xfrm>
              <a:off x="7010400" y="4269506"/>
              <a:ext cx="1458310" cy="1293094"/>
            </a:xfrm>
            <a:prstGeom prst="ellipse">
              <a:avLst/>
            </a:prstGeom>
            <a:ln>
              <a:noFill/>
            </a:ln>
            <a:effectLst>
              <a:softEdge rad="112500"/>
            </a:effectLst>
            <a:scene3d>
              <a:camera prst="orthographicFront"/>
              <a:lightRig rig="threePt" dir="t"/>
            </a:scene3d>
            <a:sp3d>
              <a:bevelT/>
            </a:sp3d>
          </p:spPr>
        </p:pic>
        <p:pic>
          <p:nvPicPr>
            <p:cNvPr id="10" name="Picture 2" descr="D:\PU_photos\Bendungan Batujae 2_NTB.jpg"/>
            <p:cNvPicPr>
              <a:picLocks noChangeAspect="1" noChangeArrowheads="1"/>
            </p:cNvPicPr>
            <p:nvPr/>
          </p:nvPicPr>
          <p:blipFill>
            <a:blip r:embed="rId5">
              <a:lum bright="10000"/>
            </a:blip>
            <a:srcRect/>
            <a:stretch>
              <a:fillRect/>
            </a:stretch>
          </p:blipFill>
          <p:spPr bwMode="auto">
            <a:xfrm>
              <a:off x="6934200" y="1676400"/>
              <a:ext cx="1557438" cy="1293094"/>
            </a:xfrm>
            <a:prstGeom prst="ellipse">
              <a:avLst/>
            </a:prstGeom>
            <a:ln>
              <a:noFill/>
            </a:ln>
            <a:effectLst>
              <a:softEdge rad="112500"/>
            </a:effectLst>
            <a:scene3d>
              <a:camera prst="orthographicFront"/>
              <a:lightRig rig="threePt" dir="t"/>
            </a:scene3d>
            <a:sp3d>
              <a:bevelT/>
            </a:sp3d>
          </p:spPr>
        </p:pic>
        <p:pic>
          <p:nvPicPr>
            <p:cNvPr id="11" name="Picture 3" descr="D:\PU_photos\Jalan Santan-Bontang_Kaltim.jpg"/>
            <p:cNvPicPr>
              <a:picLocks noChangeAspect="1" noChangeArrowheads="1"/>
            </p:cNvPicPr>
            <p:nvPr/>
          </p:nvPicPr>
          <p:blipFill>
            <a:blip r:embed="rId6" cstate="print">
              <a:lum bright="10000"/>
            </a:blip>
            <a:srcRect/>
            <a:stretch>
              <a:fillRect/>
            </a:stretch>
          </p:blipFill>
          <p:spPr bwMode="auto">
            <a:xfrm>
              <a:off x="6934200" y="457200"/>
              <a:ext cx="1554095" cy="1293095"/>
            </a:xfrm>
            <a:prstGeom prst="ellipse">
              <a:avLst/>
            </a:prstGeom>
            <a:ln>
              <a:noFill/>
            </a:ln>
            <a:effectLst>
              <a:softEdge rad="112500"/>
            </a:effectLst>
            <a:scene3d>
              <a:camera prst="orthographicFront"/>
              <a:lightRig rig="threePt" dir="t"/>
            </a:scene3d>
            <a:sp3d>
              <a:bevelT/>
            </a:sp3d>
          </p:spPr>
        </p:pic>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842" name="Rectangle 2"/>
          <p:cNvSpPr>
            <a:spLocks noGrp="1" noChangeArrowheads="1"/>
          </p:cNvSpPr>
          <p:nvPr>
            <p:ph type="body" idx="1"/>
          </p:nvPr>
        </p:nvSpPr>
        <p:spPr>
          <a:xfrm>
            <a:off x="2590800" y="1447800"/>
            <a:ext cx="7543800" cy="4572000"/>
          </a:xfrm>
        </p:spPr>
        <p:txBody>
          <a:bodyPr>
            <a:normAutofit fontScale="85000" lnSpcReduction="10000"/>
          </a:bodyPr>
          <a:lstStyle/>
          <a:p>
            <a:pPr marL="469900" indent="-469900">
              <a:spcBef>
                <a:spcPts val="1200"/>
              </a:spcBef>
            </a:pPr>
            <a:r>
              <a:rPr lang="en-US" sz="2400" b="1" dirty="0" err="1">
                <a:solidFill>
                  <a:schemeClr val="accent6">
                    <a:lumMod val="50000"/>
                  </a:schemeClr>
                </a:solidFill>
                <a:latin typeface="+mj-lt"/>
              </a:rPr>
              <a:t>Kartu</a:t>
            </a:r>
            <a:r>
              <a:rPr lang="en-US" sz="2400" b="1" dirty="0">
                <a:solidFill>
                  <a:schemeClr val="accent6">
                    <a:lumMod val="50000"/>
                  </a:schemeClr>
                </a:solidFill>
                <a:latin typeface="+mj-lt"/>
              </a:rPr>
              <a:t> </a:t>
            </a:r>
            <a:r>
              <a:rPr lang="en-US" sz="2400" b="1" dirty="0" err="1">
                <a:solidFill>
                  <a:schemeClr val="accent6">
                    <a:lumMod val="50000"/>
                  </a:schemeClr>
                </a:solidFill>
                <a:latin typeface="+mj-lt"/>
              </a:rPr>
              <a:t>Inventaris</a:t>
            </a:r>
            <a:r>
              <a:rPr lang="en-US" sz="2400" b="1" dirty="0">
                <a:solidFill>
                  <a:schemeClr val="accent6">
                    <a:lumMod val="50000"/>
                  </a:schemeClr>
                </a:solidFill>
                <a:latin typeface="+mj-lt"/>
              </a:rPr>
              <a:t> </a:t>
            </a:r>
            <a:r>
              <a:rPr lang="en-US" sz="2400" b="1" dirty="0" err="1">
                <a:solidFill>
                  <a:schemeClr val="accent6">
                    <a:lumMod val="50000"/>
                  </a:schemeClr>
                </a:solidFill>
                <a:latin typeface="+mj-lt"/>
              </a:rPr>
              <a:t>Barang</a:t>
            </a:r>
            <a:r>
              <a:rPr lang="en-US" sz="2400" b="1" dirty="0">
                <a:solidFill>
                  <a:schemeClr val="accent6">
                    <a:lumMod val="50000"/>
                  </a:schemeClr>
                </a:solidFill>
                <a:latin typeface="+mj-lt"/>
              </a:rPr>
              <a:t> (KIB);</a:t>
            </a:r>
          </a:p>
          <a:p>
            <a:pPr marL="469900" indent="-469900">
              <a:spcBef>
                <a:spcPts val="1200"/>
              </a:spcBef>
            </a:pPr>
            <a:r>
              <a:rPr lang="en-US" sz="2400" b="1" dirty="0" err="1">
                <a:solidFill>
                  <a:schemeClr val="accent6">
                    <a:lumMod val="50000"/>
                  </a:schemeClr>
                </a:solidFill>
                <a:latin typeface="+mj-lt"/>
              </a:rPr>
              <a:t>Catatan</a:t>
            </a:r>
            <a:r>
              <a:rPr lang="en-US" sz="2400" b="1" dirty="0">
                <a:solidFill>
                  <a:schemeClr val="accent6">
                    <a:lumMod val="50000"/>
                  </a:schemeClr>
                </a:solidFill>
                <a:latin typeface="+mj-lt"/>
              </a:rPr>
              <a:t> </a:t>
            </a:r>
            <a:r>
              <a:rPr lang="en-US" sz="2400" b="1" dirty="0" err="1">
                <a:solidFill>
                  <a:schemeClr val="accent6">
                    <a:lumMod val="50000"/>
                  </a:schemeClr>
                </a:solidFill>
                <a:latin typeface="+mj-lt"/>
              </a:rPr>
              <a:t>Mutasi</a:t>
            </a:r>
            <a:r>
              <a:rPr lang="en-US" sz="2400" b="1" dirty="0">
                <a:solidFill>
                  <a:schemeClr val="accent6">
                    <a:lumMod val="50000"/>
                  </a:schemeClr>
                </a:solidFill>
                <a:latin typeface="+mj-lt"/>
              </a:rPr>
              <a:t>/ </a:t>
            </a:r>
            <a:r>
              <a:rPr lang="en-US" sz="2400" b="1" dirty="0" err="1">
                <a:solidFill>
                  <a:schemeClr val="accent6">
                    <a:lumMod val="50000"/>
                  </a:schemeClr>
                </a:solidFill>
                <a:latin typeface="+mj-lt"/>
              </a:rPr>
              <a:t>Perubahan</a:t>
            </a:r>
            <a:r>
              <a:rPr lang="en-US" sz="2400" b="1" dirty="0">
                <a:solidFill>
                  <a:schemeClr val="accent6">
                    <a:lumMod val="50000"/>
                  </a:schemeClr>
                </a:solidFill>
                <a:latin typeface="+mj-lt"/>
              </a:rPr>
              <a:t>;</a:t>
            </a:r>
          </a:p>
          <a:p>
            <a:pPr marL="469900" indent="-469900">
              <a:spcBef>
                <a:spcPts val="1200"/>
              </a:spcBef>
            </a:pPr>
            <a:r>
              <a:rPr lang="en-US" sz="2400" b="1" dirty="0" err="1">
                <a:solidFill>
                  <a:schemeClr val="accent6">
                    <a:lumMod val="50000"/>
                  </a:schemeClr>
                </a:solidFill>
                <a:latin typeface="+mj-lt"/>
              </a:rPr>
              <a:t>Daftar</a:t>
            </a:r>
            <a:r>
              <a:rPr lang="en-US" sz="2400" b="1" dirty="0">
                <a:solidFill>
                  <a:schemeClr val="accent6">
                    <a:lumMod val="50000"/>
                  </a:schemeClr>
                </a:solidFill>
                <a:latin typeface="+mj-lt"/>
              </a:rPr>
              <a:t> </a:t>
            </a:r>
            <a:r>
              <a:rPr lang="en-US" sz="2400" b="1" dirty="0" err="1">
                <a:solidFill>
                  <a:schemeClr val="accent6">
                    <a:lumMod val="50000"/>
                  </a:schemeClr>
                </a:solidFill>
                <a:latin typeface="+mj-lt"/>
              </a:rPr>
              <a:t>Inventaris</a:t>
            </a:r>
            <a:r>
              <a:rPr lang="en-US" sz="2400" b="1" dirty="0">
                <a:solidFill>
                  <a:schemeClr val="accent6">
                    <a:lumMod val="50000"/>
                  </a:schemeClr>
                </a:solidFill>
                <a:latin typeface="+mj-lt"/>
              </a:rPr>
              <a:t> </a:t>
            </a:r>
            <a:r>
              <a:rPr lang="en-US" sz="2400" b="1" dirty="0" err="1">
                <a:solidFill>
                  <a:schemeClr val="accent6">
                    <a:lumMod val="50000"/>
                  </a:schemeClr>
                </a:solidFill>
                <a:latin typeface="+mj-lt"/>
              </a:rPr>
              <a:t>Barang</a:t>
            </a:r>
            <a:r>
              <a:rPr lang="en-US" sz="2400" b="1" dirty="0">
                <a:solidFill>
                  <a:schemeClr val="accent6">
                    <a:lumMod val="50000"/>
                  </a:schemeClr>
                </a:solidFill>
                <a:latin typeface="+mj-lt"/>
              </a:rPr>
              <a:t> (DIB);</a:t>
            </a:r>
          </a:p>
          <a:p>
            <a:pPr marL="469900" indent="-469900">
              <a:spcBef>
                <a:spcPts val="1200"/>
              </a:spcBef>
            </a:pPr>
            <a:r>
              <a:rPr lang="en-US" sz="2400" b="1" dirty="0" err="1">
                <a:solidFill>
                  <a:schemeClr val="accent6">
                    <a:lumMod val="50000"/>
                  </a:schemeClr>
                </a:solidFill>
                <a:latin typeface="+mj-lt"/>
              </a:rPr>
              <a:t>Laporan</a:t>
            </a:r>
            <a:r>
              <a:rPr lang="en-US" sz="2400" b="1" dirty="0">
                <a:solidFill>
                  <a:schemeClr val="accent6">
                    <a:lumMod val="50000"/>
                  </a:schemeClr>
                </a:solidFill>
                <a:latin typeface="+mj-lt"/>
              </a:rPr>
              <a:t> </a:t>
            </a:r>
            <a:r>
              <a:rPr lang="en-US" sz="2400" b="1" dirty="0" err="1">
                <a:solidFill>
                  <a:schemeClr val="accent6">
                    <a:lumMod val="50000"/>
                  </a:schemeClr>
                </a:solidFill>
                <a:latin typeface="+mj-lt"/>
              </a:rPr>
              <a:t>Inventaris</a:t>
            </a:r>
            <a:r>
              <a:rPr lang="en-US" sz="2400" b="1" dirty="0">
                <a:solidFill>
                  <a:schemeClr val="accent6">
                    <a:lumMod val="50000"/>
                  </a:schemeClr>
                </a:solidFill>
                <a:latin typeface="+mj-lt"/>
              </a:rPr>
              <a:t> </a:t>
            </a:r>
            <a:r>
              <a:rPr lang="en-US" sz="2400" b="1" dirty="0" err="1">
                <a:solidFill>
                  <a:schemeClr val="accent6">
                    <a:lumMod val="50000"/>
                  </a:schemeClr>
                </a:solidFill>
                <a:latin typeface="+mj-lt"/>
              </a:rPr>
              <a:t>Barang</a:t>
            </a:r>
            <a:r>
              <a:rPr lang="en-US" sz="2400" b="1" dirty="0">
                <a:solidFill>
                  <a:schemeClr val="accent6">
                    <a:lumMod val="50000"/>
                  </a:schemeClr>
                </a:solidFill>
                <a:latin typeface="+mj-lt"/>
              </a:rPr>
              <a:t> (LIB);</a:t>
            </a:r>
          </a:p>
          <a:p>
            <a:pPr marL="469900" indent="-469900">
              <a:spcBef>
                <a:spcPts val="1200"/>
              </a:spcBef>
            </a:pPr>
            <a:r>
              <a:rPr lang="en-US" sz="2400" b="1" dirty="0" err="1">
                <a:solidFill>
                  <a:schemeClr val="accent6">
                    <a:lumMod val="50000"/>
                  </a:schemeClr>
                </a:solidFill>
                <a:latin typeface="+mj-lt"/>
              </a:rPr>
              <a:t>Laporan</a:t>
            </a:r>
            <a:r>
              <a:rPr lang="en-US" sz="2400" b="1" dirty="0">
                <a:solidFill>
                  <a:schemeClr val="accent6">
                    <a:lumMod val="50000"/>
                  </a:schemeClr>
                </a:solidFill>
                <a:latin typeface="+mj-lt"/>
              </a:rPr>
              <a:t> BMN;</a:t>
            </a:r>
          </a:p>
          <a:p>
            <a:pPr marL="469900" indent="-469900">
              <a:spcBef>
                <a:spcPts val="1200"/>
              </a:spcBef>
            </a:pPr>
            <a:r>
              <a:rPr lang="en-US" sz="2400" b="1" dirty="0" err="1">
                <a:solidFill>
                  <a:schemeClr val="accent6">
                    <a:lumMod val="50000"/>
                  </a:schemeClr>
                </a:solidFill>
                <a:latin typeface="+mj-lt"/>
              </a:rPr>
              <a:t>Perjanjian</a:t>
            </a:r>
            <a:r>
              <a:rPr lang="en-US" sz="2400" b="1" dirty="0">
                <a:solidFill>
                  <a:schemeClr val="accent6">
                    <a:lumMod val="50000"/>
                  </a:schemeClr>
                </a:solidFill>
                <a:latin typeface="+mj-lt"/>
              </a:rPr>
              <a:t> (</a:t>
            </a:r>
            <a:r>
              <a:rPr lang="en-US" sz="2400" b="1" dirty="0" err="1">
                <a:solidFill>
                  <a:schemeClr val="accent6">
                    <a:lumMod val="50000"/>
                  </a:schemeClr>
                </a:solidFill>
                <a:latin typeface="+mj-lt"/>
              </a:rPr>
              <a:t>sewa</a:t>
            </a:r>
            <a:r>
              <a:rPr lang="en-US" sz="2400" b="1" dirty="0">
                <a:solidFill>
                  <a:schemeClr val="accent6">
                    <a:lumMod val="50000"/>
                  </a:schemeClr>
                </a:solidFill>
                <a:latin typeface="+mj-lt"/>
              </a:rPr>
              <a:t> </a:t>
            </a:r>
            <a:r>
              <a:rPr lang="en-US" sz="2400" b="1" dirty="0" err="1">
                <a:solidFill>
                  <a:schemeClr val="accent6">
                    <a:lumMod val="50000"/>
                  </a:schemeClr>
                </a:solidFill>
                <a:latin typeface="+mj-lt"/>
              </a:rPr>
              <a:t>menyewa</a:t>
            </a:r>
            <a:r>
              <a:rPr lang="en-US" sz="2400" b="1" dirty="0">
                <a:solidFill>
                  <a:schemeClr val="accent6">
                    <a:lumMod val="50000"/>
                  </a:schemeClr>
                </a:solidFill>
                <a:latin typeface="+mj-lt"/>
              </a:rPr>
              <a:t>, </a:t>
            </a:r>
            <a:r>
              <a:rPr lang="en-US" sz="2400" b="1" dirty="0" err="1">
                <a:solidFill>
                  <a:schemeClr val="accent6">
                    <a:lumMod val="50000"/>
                  </a:schemeClr>
                </a:solidFill>
                <a:latin typeface="+mj-lt"/>
              </a:rPr>
              <a:t>pinjam</a:t>
            </a:r>
            <a:r>
              <a:rPr lang="en-US" sz="2400" b="1" dirty="0">
                <a:solidFill>
                  <a:schemeClr val="accent6">
                    <a:lumMod val="50000"/>
                  </a:schemeClr>
                </a:solidFill>
                <a:latin typeface="+mj-lt"/>
              </a:rPr>
              <a:t> </a:t>
            </a:r>
            <a:r>
              <a:rPr lang="en-US" sz="2400" b="1" dirty="0" err="1">
                <a:solidFill>
                  <a:schemeClr val="accent6">
                    <a:lumMod val="50000"/>
                  </a:schemeClr>
                </a:solidFill>
                <a:latin typeface="+mj-lt"/>
              </a:rPr>
              <a:t>pakai</a:t>
            </a:r>
            <a:r>
              <a:rPr lang="en-US" sz="2400" b="1" dirty="0">
                <a:solidFill>
                  <a:schemeClr val="accent6">
                    <a:lumMod val="50000"/>
                  </a:schemeClr>
                </a:solidFill>
                <a:latin typeface="+mj-lt"/>
              </a:rPr>
              <a:t>, KSP, </a:t>
            </a:r>
            <a:r>
              <a:rPr lang="en-US" sz="2400" b="1" dirty="0" err="1">
                <a:solidFill>
                  <a:schemeClr val="accent6">
                    <a:lumMod val="50000"/>
                  </a:schemeClr>
                </a:solidFill>
                <a:latin typeface="+mj-lt"/>
              </a:rPr>
              <a:t>jual</a:t>
            </a:r>
            <a:r>
              <a:rPr lang="en-US" sz="2400" b="1" dirty="0">
                <a:solidFill>
                  <a:schemeClr val="accent6">
                    <a:lumMod val="50000"/>
                  </a:schemeClr>
                </a:solidFill>
                <a:latin typeface="+mj-lt"/>
              </a:rPr>
              <a:t> </a:t>
            </a:r>
            <a:r>
              <a:rPr lang="en-US" sz="2400" b="1" dirty="0" err="1">
                <a:solidFill>
                  <a:schemeClr val="accent6">
                    <a:lumMod val="50000"/>
                  </a:schemeClr>
                </a:solidFill>
                <a:latin typeface="+mj-lt"/>
              </a:rPr>
              <a:t>beli</a:t>
            </a:r>
            <a:r>
              <a:rPr lang="en-US" sz="2400" b="1" dirty="0">
                <a:solidFill>
                  <a:schemeClr val="accent6">
                    <a:lumMod val="50000"/>
                  </a:schemeClr>
                </a:solidFill>
                <a:latin typeface="+mj-lt"/>
              </a:rPr>
              <a:t>, </a:t>
            </a:r>
            <a:r>
              <a:rPr lang="en-US" sz="2400" b="1" dirty="0" err="1">
                <a:solidFill>
                  <a:schemeClr val="accent6">
                    <a:lumMod val="50000"/>
                  </a:schemeClr>
                </a:solidFill>
                <a:latin typeface="+mj-lt"/>
              </a:rPr>
              <a:t>tukar</a:t>
            </a:r>
            <a:r>
              <a:rPr lang="en-US" sz="2400" b="1" dirty="0">
                <a:solidFill>
                  <a:schemeClr val="accent6">
                    <a:lumMod val="50000"/>
                  </a:schemeClr>
                </a:solidFill>
                <a:latin typeface="+mj-lt"/>
              </a:rPr>
              <a:t> </a:t>
            </a:r>
            <a:r>
              <a:rPr lang="en-US" sz="2400" b="1" dirty="0" err="1">
                <a:solidFill>
                  <a:schemeClr val="accent6">
                    <a:lumMod val="50000"/>
                  </a:schemeClr>
                </a:solidFill>
                <a:latin typeface="+mj-lt"/>
              </a:rPr>
              <a:t>menukar</a:t>
            </a:r>
            <a:r>
              <a:rPr lang="en-US" sz="2400" b="1" dirty="0">
                <a:solidFill>
                  <a:schemeClr val="accent6">
                    <a:lumMod val="50000"/>
                  </a:schemeClr>
                </a:solidFill>
                <a:latin typeface="+mj-lt"/>
              </a:rPr>
              <a:t>);</a:t>
            </a:r>
          </a:p>
          <a:p>
            <a:pPr marL="469900" indent="-469900">
              <a:spcBef>
                <a:spcPts val="1200"/>
              </a:spcBef>
            </a:pPr>
            <a:r>
              <a:rPr lang="en-US" sz="2400" b="1" dirty="0" err="1">
                <a:solidFill>
                  <a:schemeClr val="accent6">
                    <a:lumMod val="50000"/>
                  </a:schemeClr>
                </a:solidFill>
                <a:latin typeface="+mj-lt"/>
              </a:rPr>
              <a:t>Pemindahtanganan</a:t>
            </a:r>
            <a:r>
              <a:rPr lang="en-US" sz="2400" b="1" dirty="0">
                <a:solidFill>
                  <a:schemeClr val="accent6">
                    <a:lumMod val="50000"/>
                  </a:schemeClr>
                </a:solidFill>
                <a:latin typeface="+mj-lt"/>
              </a:rPr>
              <a:t> (</a:t>
            </a:r>
            <a:r>
              <a:rPr lang="en-US" sz="2400" b="1" dirty="0" err="1">
                <a:solidFill>
                  <a:schemeClr val="accent6">
                    <a:lumMod val="50000"/>
                  </a:schemeClr>
                </a:solidFill>
                <a:latin typeface="+mj-lt"/>
              </a:rPr>
              <a:t>hibah</a:t>
            </a:r>
            <a:r>
              <a:rPr lang="en-US" sz="2400" b="1" dirty="0">
                <a:solidFill>
                  <a:schemeClr val="accent6">
                    <a:lumMod val="50000"/>
                  </a:schemeClr>
                </a:solidFill>
                <a:latin typeface="+mj-lt"/>
              </a:rPr>
              <a:t>, PMN, </a:t>
            </a:r>
            <a:r>
              <a:rPr lang="en-US" sz="2400" b="1" dirty="0" err="1">
                <a:solidFill>
                  <a:schemeClr val="accent6">
                    <a:lumMod val="50000"/>
                  </a:schemeClr>
                </a:solidFill>
                <a:latin typeface="+mj-lt"/>
              </a:rPr>
              <a:t>penghapusan</a:t>
            </a:r>
            <a:r>
              <a:rPr lang="en-US" sz="2400" b="1" dirty="0">
                <a:solidFill>
                  <a:schemeClr val="accent6">
                    <a:lumMod val="50000"/>
                  </a:schemeClr>
                </a:solidFill>
                <a:latin typeface="+mj-lt"/>
              </a:rPr>
              <a:t>); </a:t>
            </a:r>
            <a:r>
              <a:rPr lang="en-US" sz="2400" b="1" dirty="0" err="1">
                <a:solidFill>
                  <a:schemeClr val="accent6">
                    <a:lumMod val="50000"/>
                  </a:schemeClr>
                </a:solidFill>
                <a:latin typeface="+mj-lt"/>
              </a:rPr>
              <a:t>dan</a:t>
            </a:r>
            <a:endParaRPr lang="en-US" sz="2400" b="1" dirty="0">
              <a:solidFill>
                <a:schemeClr val="accent6">
                  <a:lumMod val="50000"/>
                </a:schemeClr>
              </a:solidFill>
              <a:latin typeface="+mj-lt"/>
            </a:endParaRPr>
          </a:p>
          <a:p>
            <a:pPr marL="469900" indent="-469900">
              <a:spcBef>
                <a:spcPts val="1200"/>
              </a:spcBef>
            </a:pPr>
            <a:r>
              <a:rPr lang="en-US" sz="2400" b="1" dirty="0" err="1">
                <a:solidFill>
                  <a:schemeClr val="accent6">
                    <a:lumMod val="50000"/>
                  </a:schemeClr>
                </a:solidFill>
                <a:latin typeface="+mj-lt"/>
              </a:rPr>
              <a:t>Dokumen</a:t>
            </a:r>
            <a:r>
              <a:rPr lang="en-US" sz="2400" b="1" dirty="0">
                <a:solidFill>
                  <a:schemeClr val="accent6">
                    <a:lumMod val="50000"/>
                  </a:schemeClr>
                </a:solidFill>
                <a:latin typeface="+mj-lt"/>
              </a:rPr>
              <a:t> </a:t>
            </a:r>
            <a:r>
              <a:rPr lang="en-US" sz="2400" b="1" dirty="0" err="1">
                <a:solidFill>
                  <a:schemeClr val="accent6">
                    <a:lumMod val="50000"/>
                  </a:schemeClr>
                </a:solidFill>
                <a:latin typeface="+mj-lt"/>
              </a:rPr>
              <a:t>pengadaan</a:t>
            </a:r>
            <a:r>
              <a:rPr lang="en-US" sz="2400" b="1" dirty="0">
                <a:solidFill>
                  <a:schemeClr val="accent6">
                    <a:lumMod val="50000"/>
                  </a:schemeClr>
                </a:solidFill>
                <a:latin typeface="+mj-lt"/>
              </a:rPr>
              <a:t> (SK PPT, </a:t>
            </a:r>
            <a:r>
              <a:rPr lang="en-US" sz="2400" b="1" dirty="0" err="1">
                <a:solidFill>
                  <a:schemeClr val="accent6">
                    <a:lumMod val="50000"/>
                  </a:schemeClr>
                </a:solidFill>
                <a:latin typeface="+mj-lt"/>
              </a:rPr>
              <a:t>Berita</a:t>
            </a:r>
            <a:r>
              <a:rPr lang="en-US" sz="2400" b="1" dirty="0">
                <a:solidFill>
                  <a:schemeClr val="accent6">
                    <a:lumMod val="50000"/>
                  </a:schemeClr>
                </a:solidFill>
                <a:latin typeface="+mj-lt"/>
              </a:rPr>
              <a:t> </a:t>
            </a:r>
            <a:r>
              <a:rPr lang="en-US" sz="2400" b="1" dirty="0" err="1">
                <a:solidFill>
                  <a:schemeClr val="accent6">
                    <a:lumMod val="50000"/>
                  </a:schemeClr>
                </a:solidFill>
                <a:latin typeface="+mj-lt"/>
              </a:rPr>
              <a:t>Acara</a:t>
            </a:r>
            <a:r>
              <a:rPr lang="en-US" sz="2400" b="1" dirty="0">
                <a:solidFill>
                  <a:schemeClr val="accent6">
                    <a:lumMod val="50000"/>
                  </a:schemeClr>
                </a:solidFill>
                <a:latin typeface="+mj-lt"/>
              </a:rPr>
              <a:t> </a:t>
            </a:r>
            <a:r>
              <a:rPr lang="en-US" sz="2400" b="1" dirty="0" err="1">
                <a:solidFill>
                  <a:schemeClr val="accent6">
                    <a:lumMod val="50000"/>
                  </a:schemeClr>
                </a:solidFill>
                <a:latin typeface="+mj-lt"/>
              </a:rPr>
              <a:t>Serah</a:t>
            </a:r>
            <a:r>
              <a:rPr lang="en-US" sz="2400" b="1" dirty="0">
                <a:solidFill>
                  <a:schemeClr val="accent6">
                    <a:lumMod val="50000"/>
                  </a:schemeClr>
                </a:solidFill>
                <a:latin typeface="+mj-lt"/>
              </a:rPr>
              <a:t> </a:t>
            </a:r>
            <a:r>
              <a:rPr lang="en-US" sz="2400" b="1" dirty="0" err="1">
                <a:solidFill>
                  <a:schemeClr val="accent6">
                    <a:lumMod val="50000"/>
                  </a:schemeClr>
                </a:solidFill>
                <a:latin typeface="+mj-lt"/>
              </a:rPr>
              <a:t>Terima</a:t>
            </a:r>
            <a:r>
              <a:rPr lang="en-US" sz="2400" b="1" dirty="0">
                <a:solidFill>
                  <a:schemeClr val="accent6">
                    <a:lumMod val="50000"/>
                  </a:schemeClr>
                </a:solidFill>
                <a:latin typeface="+mj-lt"/>
              </a:rPr>
              <a:t>, SPH, </a:t>
            </a:r>
            <a:r>
              <a:rPr lang="en-US" sz="2400" b="1" dirty="0" err="1">
                <a:solidFill>
                  <a:schemeClr val="accent6">
                    <a:lumMod val="50000"/>
                  </a:schemeClr>
                </a:solidFill>
                <a:latin typeface="+mj-lt"/>
              </a:rPr>
              <a:t>Daftar</a:t>
            </a:r>
            <a:r>
              <a:rPr lang="en-US" sz="2400" b="1" dirty="0">
                <a:solidFill>
                  <a:schemeClr val="accent6">
                    <a:lumMod val="50000"/>
                  </a:schemeClr>
                </a:solidFill>
                <a:latin typeface="+mj-lt"/>
              </a:rPr>
              <a:t> </a:t>
            </a:r>
            <a:r>
              <a:rPr lang="en-US" sz="2400" b="1" dirty="0" err="1">
                <a:solidFill>
                  <a:schemeClr val="accent6">
                    <a:lumMod val="50000"/>
                  </a:schemeClr>
                </a:solidFill>
                <a:latin typeface="+mj-lt"/>
              </a:rPr>
              <a:t>Nominatif</a:t>
            </a:r>
            <a:r>
              <a:rPr lang="en-US" sz="2400" b="1" dirty="0">
                <a:solidFill>
                  <a:schemeClr val="accent6">
                    <a:lumMod val="50000"/>
                  </a:schemeClr>
                </a:solidFill>
                <a:latin typeface="+mj-lt"/>
              </a:rPr>
              <a:t>, </a:t>
            </a:r>
            <a:r>
              <a:rPr lang="en-US" sz="2400" b="1" dirty="0" err="1">
                <a:solidFill>
                  <a:schemeClr val="accent6">
                    <a:lumMod val="50000"/>
                  </a:schemeClr>
                </a:solidFill>
                <a:latin typeface="+mj-lt"/>
              </a:rPr>
              <a:t>Daftar</a:t>
            </a:r>
            <a:r>
              <a:rPr lang="en-US" sz="2400" b="1" dirty="0">
                <a:solidFill>
                  <a:schemeClr val="accent6">
                    <a:lumMod val="50000"/>
                  </a:schemeClr>
                </a:solidFill>
                <a:latin typeface="+mj-lt"/>
              </a:rPr>
              <a:t> </a:t>
            </a:r>
            <a:r>
              <a:rPr lang="en-US" sz="2400" b="1" dirty="0" err="1">
                <a:solidFill>
                  <a:schemeClr val="accent6">
                    <a:lumMod val="50000"/>
                  </a:schemeClr>
                </a:solidFill>
                <a:latin typeface="+mj-lt"/>
              </a:rPr>
              <a:t>Ganti</a:t>
            </a:r>
            <a:r>
              <a:rPr lang="en-US" sz="2400" b="1" dirty="0">
                <a:solidFill>
                  <a:schemeClr val="accent6">
                    <a:lumMod val="50000"/>
                  </a:schemeClr>
                </a:solidFill>
                <a:latin typeface="+mj-lt"/>
              </a:rPr>
              <a:t> </a:t>
            </a:r>
            <a:r>
              <a:rPr lang="en-US" sz="2400" b="1" dirty="0" err="1">
                <a:solidFill>
                  <a:schemeClr val="accent6">
                    <a:lumMod val="50000"/>
                  </a:schemeClr>
                </a:solidFill>
                <a:latin typeface="+mj-lt"/>
              </a:rPr>
              <a:t>Rugi</a:t>
            </a:r>
            <a:r>
              <a:rPr lang="en-US" sz="2400" b="1" dirty="0">
                <a:solidFill>
                  <a:schemeClr val="accent6">
                    <a:lumMod val="50000"/>
                  </a:schemeClr>
                </a:solidFill>
                <a:latin typeface="+mj-lt"/>
              </a:rPr>
              <a:t>, </a:t>
            </a:r>
            <a:r>
              <a:rPr lang="en-US" sz="2400" b="1" dirty="0" err="1">
                <a:solidFill>
                  <a:schemeClr val="accent6">
                    <a:lumMod val="50000"/>
                  </a:schemeClr>
                </a:solidFill>
                <a:latin typeface="+mj-lt"/>
              </a:rPr>
              <a:t>kwitansi</a:t>
            </a:r>
            <a:r>
              <a:rPr lang="en-US" sz="2400" b="1" dirty="0">
                <a:solidFill>
                  <a:schemeClr val="accent6">
                    <a:lumMod val="50000"/>
                  </a:schemeClr>
                </a:solidFill>
                <a:latin typeface="+mj-lt"/>
              </a:rPr>
              <a:t> </a:t>
            </a:r>
            <a:r>
              <a:rPr lang="en-US" sz="2400" b="1" dirty="0" err="1">
                <a:solidFill>
                  <a:schemeClr val="accent6">
                    <a:lumMod val="50000"/>
                  </a:schemeClr>
                </a:solidFill>
                <a:latin typeface="+mj-lt"/>
              </a:rPr>
              <a:t>pembayaran</a:t>
            </a:r>
            <a:r>
              <a:rPr lang="en-US" sz="2400" b="1" dirty="0">
                <a:solidFill>
                  <a:schemeClr val="accent6">
                    <a:lumMod val="50000"/>
                  </a:schemeClr>
                </a:solidFill>
                <a:latin typeface="+mj-lt"/>
              </a:rPr>
              <a:t>, </a:t>
            </a:r>
            <a:r>
              <a:rPr lang="en-US" sz="2400" b="1" dirty="0" err="1">
                <a:solidFill>
                  <a:schemeClr val="accent6">
                    <a:lumMod val="50000"/>
                  </a:schemeClr>
                </a:solidFill>
                <a:latin typeface="+mj-lt"/>
              </a:rPr>
              <a:t>sertifikat</a:t>
            </a:r>
            <a:r>
              <a:rPr lang="en-US" sz="2400" b="1" dirty="0">
                <a:solidFill>
                  <a:schemeClr val="accent6">
                    <a:lumMod val="50000"/>
                  </a:schemeClr>
                </a:solidFill>
                <a:latin typeface="+mj-lt"/>
              </a:rPr>
              <a:t>/ </a:t>
            </a:r>
            <a:r>
              <a:rPr lang="en-US" sz="2400" b="1" dirty="0" err="1">
                <a:solidFill>
                  <a:schemeClr val="accent6">
                    <a:lumMod val="50000"/>
                  </a:schemeClr>
                </a:solidFill>
                <a:latin typeface="+mj-lt"/>
              </a:rPr>
              <a:t>girik</a:t>
            </a:r>
            <a:r>
              <a:rPr lang="en-US" sz="2400" b="1" dirty="0">
                <a:solidFill>
                  <a:schemeClr val="accent6">
                    <a:lumMod val="50000"/>
                  </a:schemeClr>
                </a:solidFill>
                <a:latin typeface="+mj-lt"/>
              </a:rPr>
              <a:t> letter C, </a:t>
            </a:r>
            <a:r>
              <a:rPr lang="en-US" sz="2400" b="1" dirty="0" err="1">
                <a:solidFill>
                  <a:schemeClr val="accent6">
                    <a:lumMod val="50000"/>
                  </a:schemeClr>
                </a:solidFill>
                <a:latin typeface="+mj-lt"/>
              </a:rPr>
              <a:t>dll</a:t>
            </a:r>
            <a:r>
              <a:rPr lang="en-US" sz="2400" b="1" dirty="0">
                <a:solidFill>
                  <a:schemeClr val="accent6">
                    <a:lumMod val="50000"/>
                  </a:schemeClr>
                </a:solidFill>
                <a:latin typeface="+mj-lt"/>
              </a:rPr>
              <a:t>.)</a:t>
            </a:r>
          </a:p>
        </p:txBody>
      </p:sp>
      <p:sp>
        <p:nvSpPr>
          <p:cNvPr id="291843" name="WordArt 3"/>
          <p:cNvSpPr>
            <a:spLocks noChangeArrowheads="1" noChangeShapeType="1" noTextEdit="1"/>
          </p:cNvSpPr>
          <p:nvPr/>
        </p:nvSpPr>
        <p:spPr bwMode="auto">
          <a:xfrm>
            <a:off x="2714626" y="457201"/>
            <a:ext cx="5972175" cy="746125"/>
          </a:xfrm>
          <a:prstGeom prst="rect">
            <a:avLst/>
          </a:prstGeom>
        </p:spPr>
        <p:txBody>
          <a:bodyPr wrap="none" fromWordArt="1">
            <a:prstTxWarp prst="textWave1">
              <a:avLst>
                <a:gd name="adj1" fmla="val 13005"/>
                <a:gd name="adj2" fmla="val 0"/>
              </a:avLst>
            </a:prstTxWarp>
          </a:bodyPr>
          <a:lstStyle/>
          <a:p>
            <a:pPr algn="ctr"/>
            <a:r>
              <a:rPr lang="en-US" sz="3600" b="1" kern="10" dirty="0" err="1">
                <a:ln w="9525">
                  <a:noFill/>
                  <a:round/>
                  <a:headEnd/>
                  <a:tailEnd/>
                </a:ln>
                <a:effectLst>
                  <a:outerShdw dist="53882" dir="2700000" algn="ctr" rotWithShape="0">
                    <a:srgbClr val="C0C0C0">
                      <a:alpha val="79999"/>
                    </a:srgbClr>
                  </a:outerShdw>
                </a:effectLst>
                <a:latin typeface="Tahoma"/>
                <a:cs typeface="Tahoma"/>
              </a:rPr>
              <a:t>Dokumen</a:t>
            </a:r>
            <a:r>
              <a:rPr lang="en-US" sz="3600" b="1" kern="10" dirty="0">
                <a:ln w="9525">
                  <a:noFill/>
                  <a:round/>
                  <a:headEnd/>
                  <a:tailEnd/>
                </a:ln>
                <a:effectLst>
                  <a:outerShdw dist="53882" dir="2700000" algn="ctr" rotWithShape="0">
                    <a:srgbClr val="C0C0C0">
                      <a:alpha val="79999"/>
                    </a:srgbClr>
                  </a:outerShdw>
                </a:effectLst>
                <a:latin typeface="Tahoma"/>
                <a:cs typeface="Tahoma"/>
              </a:rPr>
              <a:t> </a:t>
            </a:r>
            <a:r>
              <a:rPr lang="en-US" sz="3600" b="1" kern="10" dirty="0" err="1">
                <a:ln w="9525">
                  <a:noFill/>
                  <a:round/>
                  <a:headEnd/>
                  <a:tailEnd/>
                </a:ln>
                <a:effectLst>
                  <a:outerShdw dist="53882" dir="2700000" algn="ctr" rotWithShape="0">
                    <a:srgbClr val="C0C0C0">
                      <a:alpha val="79999"/>
                    </a:srgbClr>
                  </a:outerShdw>
                </a:effectLst>
                <a:latin typeface="Tahoma"/>
                <a:cs typeface="Tahoma"/>
              </a:rPr>
              <a:t>Administrasi</a:t>
            </a:r>
            <a:endParaRPr lang="en-US" sz="3600" b="1" kern="10" dirty="0">
              <a:ln w="9525">
                <a:noFill/>
                <a:round/>
                <a:headEnd/>
                <a:tailEnd/>
              </a:ln>
              <a:effectLst>
                <a:outerShdw dist="53882" dir="2700000" algn="ctr" rotWithShape="0">
                  <a:srgbClr val="C0C0C0">
                    <a:alpha val="79999"/>
                  </a:srgbClr>
                </a:outerShdw>
              </a:effectLst>
              <a:latin typeface="Tahoma"/>
              <a:cs typeface="Tahoma"/>
            </a:endParaRPr>
          </a:p>
        </p:txBody>
      </p:sp>
      <p:sp>
        <p:nvSpPr>
          <p:cNvPr id="4" name="Rectangle 3"/>
          <p:cNvSpPr/>
          <p:nvPr/>
        </p:nvSpPr>
        <p:spPr>
          <a:xfrm>
            <a:off x="1523968" y="-24"/>
            <a:ext cx="285752" cy="6858024"/>
          </a:xfrm>
          <a:prstGeom prst="rect">
            <a:avLst/>
          </a:prstGeom>
          <a:solidFill>
            <a:srgbClr val="C050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Book Antiqua" pitchFamily="18" charset="0"/>
            </a:endParaRPr>
          </a:p>
        </p:txBody>
      </p:sp>
      <p:sp>
        <p:nvSpPr>
          <p:cNvPr id="5" name="Rectangle 4"/>
          <p:cNvSpPr/>
          <p:nvPr/>
        </p:nvSpPr>
        <p:spPr>
          <a:xfrm>
            <a:off x="1809720" y="-24"/>
            <a:ext cx="142876" cy="6858024"/>
          </a:xfrm>
          <a:prstGeom prst="rect">
            <a:avLst/>
          </a:prstGeom>
          <a:solidFill>
            <a:srgbClr val="CC70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Book Antiqua" pitchFamily="18" charset="0"/>
            </a:endParaRPr>
          </a:p>
        </p:txBody>
      </p:sp>
      <p:sp>
        <p:nvSpPr>
          <p:cNvPr id="6" name="Rectangle 5"/>
          <p:cNvSpPr/>
          <p:nvPr/>
        </p:nvSpPr>
        <p:spPr>
          <a:xfrm>
            <a:off x="1995162" y="-24"/>
            <a:ext cx="45719" cy="6858024"/>
          </a:xfrm>
          <a:prstGeom prst="rect">
            <a:avLst/>
          </a:prstGeom>
          <a:solidFill>
            <a:srgbClr val="D78F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Book Antiqua" pitchFamily="18" charset="0"/>
            </a:endParaRPr>
          </a:p>
        </p:txBody>
      </p:sp>
      <p:grpSp>
        <p:nvGrpSpPr>
          <p:cNvPr id="7" name="Group 9"/>
          <p:cNvGrpSpPr/>
          <p:nvPr/>
        </p:nvGrpSpPr>
        <p:grpSpPr>
          <a:xfrm>
            <a:off x="1524000" y="0"/>
            <a:ext cx="838200" cy="3200400"/>
            <a:chOff x="6934200" y="457200"/>
            <a:chExt cx="1557438" cy="5105400"/>
          </a:xfrm>
        </p:grpSpPr>
        <p:pic>
          <p:nvPicPr>
            <p:cNvPr id="8" name="Picture 11" descr="FOTO_1"/>
            <p:cNvPicPr>
              <a:picLocks noChangeAspect="1" noChangeArrowheads="1"/>
            </p:cNvPicPr>
            <p:nvPr/>
          </p:nvPicPr>
          <p:blipFill>
            <a:blip r:embed="rId3" cstate="print">
              <a:lum bright="10000"/>
            </a:blip>
            <a:srcRect/>
            <a:stretch>
              <a:fillRect/>
            </a:stretch>
          </p:blipFill>
          <p:spPr bwMode="auto">
            <a:xfrm>
              <a:off x="6934200" y="2971800"/>
              <a:ext cx="1512321" cy="1267298"/>
            </a:xfrm>
            <a:prstGeom prst="ellipse">
              <a:avLst/>
            </a:prstGeom>
            <a:ln>
              <a:noFill/>
            </a:ln>
            <a:effectLst>
              <a:softEdge rad="112500"/>
            </a:effectLst>
            <a:scene3d>
              <a:camera prst="orthographicFront"/>
              <a:lightRig rig="threePt" dir="t"/>
            </a:scene3d>
            <a:sp3d>
              <a:bevelT/>
            </a:sp3d>
          </p:spPr>
        </p:pic>
        <p:pic>
          <p:nvPicPr>
            <p:cNvPr id="9" name="Picture 1" descr="D:\PU_photos\Jembatan Barito_Kalsel.jpg"/>
            <p:cNvPicPr>
              <a:picLocks noChangeAspect="1" noChangeArrowheads="1"/>
            </p:cNvPicPr>
            <p:nvPr/>
          </p:nvPicPr>
          <p:blipFill>
            <a:blip r:embed="rId4" cstate="print">
              <a:lum bright="10000"/>
            </a:blip>
            <a:srcRect/>
            <a:stretch>
              <a:fillRect/>
            </a:stretch>
          </p:blipFill>
          <p:spPr bwMode="auto">
            <a:xfrm>
              <a:off x="7010400" y="4269506"/>
              <a:ext cx="1458310" cy="1293094"/>
            </a:xfrm>
            <a:prstGeom prst="ellipse">
              <a:avLst/>
            </a:prstGeom>
            <a:ln>
              <a:noFill/>
            </a:ln>
            <a:effectLst>
              <a:softEdge rad="112500"/>
            </a:effectLst>
            <a:scene3d>
              <a:camera prst="orthographicFront"/>
              <a:lightRig rig="threePt" dir="t"/>
            </a:scene3d>
            <a:sp3d>
              <a:bevelT/>
            </a:sp3d>
          </p:spPr>
        </p:pic>
        <p:pic>
          <p:nvPicPr>
            <p:cNvPr id="10" name="Picture 2" descr="D:\PU_photos\Bendungan Batujae 2_NTB.jpg"/>
            <p:cNvPicPr>
              <a:picLocks noChangeAspect="1" noChangeArrowheads="1"/>
            </p:cNvPicPr>
            <p:nvPr/>
          </p:nvPicPr>
          <p:blipFill>
            <a:blip r:embed="rId5">
              <a:lum bright="10000"/>
            </a:blip>
            <a:srcRect/>
            <a:stretch>
              <a:fillRect/>
            </a:stretch>
          </p:blipFill>
          <p:spPr bwMode="auto">
            <a:xfrm>
              <a:off x="6934200" y="1676400"/>
              <a:ext cx="1557438" cy="1293094"/>
            </a:xfrm>
            <a:prstGeom prst="ellipse">
              <a:avLst/>
            </a:prstGeom>
            <a:ln>
              <a:noFill/>
            </a:ln>
            <a:effectLst>
              <a:softEdge rad="112500"/>
            </a:effectLst>
            <a:scene3d>
              <a:camera prst="orthographicFront"/>
              <a:lightRig rig="threePt" dir="t"/>
            </a:scene3d>
            <a:sp3d>
              <a:bevelT/>
            </a:sp3d>
          </p:spPr>
        </p:pic>
        <p:pic>
          <p:nvPicPr>
            <p:cNvPr id="11" name="Picture 3" descr="D:\PU_photos\Jalan Santan-Bontang_Kaltim.jpg"/>
            <p:cNvPicPr>
              <a:picLocks noChangeAspect="1" noChangeArrowheads="1"/>
            </p:cNvPicPr>
            <p:nvPr/>
          </p:nvPicPr>
          <p:blipFill>
            <a:blip r:embed="rId6" cstate="print">
              <a:lum bright="10000"/>
            </a:blip>
            <a:srcRect/>
            <a:stretch>
              <a:fillRect/>
            </a:stretch>
          </p:blipFill>
          <p:spPr bwMode="auto">
            <a:xfrm>
              <a:off x="6934200" y="457200"/>
              <a:ext cx="1554095" cy="1293095"/>
            </a:xfrm>
            <a:prstGeom prst="ellipse">
              <a:avLst/>
            </a:prstGeom>
            <a:ln>
              <a:noFill/>
            </a:ln>
            <a:effectLst>
              <a:softEdge rad="112500"/>
            </a:effectLst>
            <a:scene3d>
              <a:camera prst="orthographicFront"/>
              <a:lightRig rig="threePt" dir="t"/>
            </a:scene3d>
            <a:sp3d>
              <a:bevelT/>
            </a:sp3d>
          </p:spPr>
        </p:pic>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938" name="Rectangle 5"/>
          <p:cNvSpPr>
            <a:spLocks noGrp="1" noChangeArrowheads="1"/>
          </p:cNvSpPr>
          <p:nvPr>
            <p:ph type="title"/>
          </p:nvPr>
        </p:nvSpPr>
        <p:spPr/>
        <p:txBody>
          <a:bodyPr/>
          <a:lstStyle/>
          <a:p>
            <a:pPr eaLnBrk="1" hangingPunct="1"/>
            <a:r>
              <a:rPr lang="en-US" sz="3000" b="1" dirty="0">
                <a:latin typeface="Berlin Sans FB" pitchFamily="34" charset="0"/>
              </a:rPr>
              <a:t>PENGAMANAN </a:t>
            </a:r>
            <a:br>
              <a:rPr lang="en-US" sz="3000" b="1" dirty="0">
                <a:latin typeface="Berlin Sans FB" pitchFamily="34" charset="0"/>
              </a:rPr>
            </a:br>
            <a:r>
              <a:rPr lang="en-US" sz="3000" b="1" dirty="0">
                <a:latin typeface="Berlin Sans FB" pitchFamily="34" charset="0"/>
              </a:rPr>
              <a:t>ADMINISTRASI ASET TANAH</a:t>
            </a:r>
          </a:p>
        </p:txBody>
      </p:sp>
      <p:sp>
        <p:nvSpPr>
          <p:cNvPr id="295939" name="Rectangle 6"/>
          <p:cNvSpPr>
            <a:spLocks noGrp="1" noChangeArrowheads="1"/>
          </p:cNvSpPr>
          <p:nvPr>
            <p:ph type="body" idx="1"/>
          </p:nvPr>
        </p:nvSpPr>
        <p:spPr>
          <a:xfrm>
            <a:off x="2667000" y="1600200"/>
            <a:ext cx="7010400" cy="4114800"/>
          </a:xfrm>
        </p:spPr>
        <p:txBody>
          <a:bodyPr>
            <a:normAutofit fontScale="85000" lnSpcReduction="20000"/>
          </a:bodyPr>
          <a:lstStyle/>
          <a:p>
            <a:pPr marL="285750" indent="-285750">
              <a:buNone/>
            </a:pPr>
            <a:r>
              <a:rPr lang="id-ID" sz="2400" b="1" u="sng" dirty="0"/>
              <a:t>Meliputi</a:t>
            </a:r>
          </a:p>
          <a:p>
            <a:pPr marL="285750" indent="-285750"/>
            <a:r>
              <a:rPr lang="id-ID" sz="2400" b="1" dirty="0"/>
              <a:t>Pembukuan</a:t>
            </a:r>
          </a:p>
          <a:p>
            <a:pPr marL="285750" indent="-285750"/>
            <a:r>
              <a:rPr lang="id-ID" sz="2400" b="1" dirty="0"/>
              <a:t>Penginventarisasian</a:t>
            </a:r>
          </a:p>
          <a:p>
            <a:pPr marL="285750" indent="-285750"/>
            <a:r>
              <a:rPr lang="id-ID" sz="2400" b="1" dirty="0"/>
              <a:t>Penyusunan Laporan</a:t>
            </a:r>
          </a:p>
          <a:p>
            <a:pPr marL="285750" indent="-285750"/>
            <a:r>
              <a:rPr lang="id-ID" sz="2400" b="1" dirty="0"/>
              <a:t>Dan Penyimpanan Dokumen</a:t>
            </a:r>
          </a:p>
          <a:p>
            <a:pPr marL="285750" indent="-285750">
              <a:buNone/>
            </a:pPr>
            <a:endParaRPr lang="id-ID" sz="900" b="1" u="sng" dirty="0"/>
          </a:p>
          <a:p>
            <a:pPr marL="285750" indent="-285750">
              <a:buNone/>
            </a:pPr>
            <a:r>
              <a:rPr lang="en-US" sz="2400" b="1" dirty="0"/>
              <a:t>	</a:t>
            </a:r>
            <a:r>
              <a:rPr lang="id-ID" sz="2400" b="1" u="sng" dirty="0"/>
              <a:t>Sasaran Kegiatan</a:t>
            </a:r>
          </a:p>
          <a:p>
            <a:pPr marL="285750" indent="-285750">
              <a:buNone/>
            </a:pPr>
            <a:r>
              <a:rPr lang="id-ID" sz="2000" b="1" dirty="0"/>
              <a:t>	Melakukan Pembenahan dokumen yang berkaitan dengan aspek hukum/alas hak atas tanah dan bangunan serta merancang sistem katalog yang memudahkan dalam monitoring </a:t>
            </a:r>
            <a:r>
              <a:rPr lang="en-US" sz="2000" b="1" dirty="0" err="1"/>
              <a:t>dan</a:t>
            </a:r>
            <a:r>
              <a:rPr lang="en-US" sz="2000" b="1" dirty="0"/>
              <a:t> </a:t>
            </a:r>
            <a:r>
              <a:rPr lang="en-US" sz="2000" b="1" dirty="0" err="1"/>
              <a:t>pembuatan</a:t>
            </a:r>
            <a:r>
              <a:rPr lang="id-ID" sz="2000" b="1" dirty="0"/>
              <a:t> laporan dokumen dokumen tersebut</a:t>
            </a:r>
            <a:endParaRPr lang="id-ID" sz="3200" b="1" dirty="0"/>
          </a:p>
        </p:txBody>
      </p:sp>
      <p:sp>
        <p:nvSpPr>
          <p:cNvPr id="4" name="Rectangle 3"/>
          <p:cNvSpPr/>
          <p:nvPr/>
        </p:nvSpPr>
        <p:spPr>
          <a:xfrm>
            <a:off x="374005" y="0"/>
            <a:ext cx="285752" cy="6858024"/>
          </a:xfrm>
          <a:prstGeom prst="rect">
            <a:avLst/>
          </a:prstGeom>
          <a:solidFill>
            <a:srgbClr val="C050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Book Antiqua" pitchFamily="18" charset="0"/>
            </a:endParaRPr>
          </a:p>
        </p:txBody>
      </p:sp>
      <p:sp>
        <p:nvSpPr>
          <p:cNvPr id="5" name="Rectangle 4"/>
          <p:cNvSpPr/>
          <p:nvPr/>
        </p:nvSpPr>
        <p:spPr>
          <a:xfrm>
            <a:off x="10509454" y="365125"/>
            <a:ext cx="142876" cy="6858024"/>
          </a:xfrm>
          <a:prstGeom prst="rect">
            <a:avLst/>
          </a:prstGeom>
          <a:solidFill>
            <a:srgbClr val="CC70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Book Antiqua" pitchFamily="18" charset="0"/>
            </a:endParaRPr>
          </a:p>
        </p:txBody>
      </p:sp>
      <p:sp>
        <p:nvSpPr>
          <p:cNvPr id="6" name="Rectangle 5"/>
          <p:cNvSpPr/>
          <p:nvPr/>
        </p:nvSpPr>
        <p:spPr>
          <a:xfrm>
            <a:off x="665015" y="0"/>
            <a:ext cx="45719" cy="6858024"/>
          </a:xfrm>
          <a:prstGeom prst="rect">
            <a:avLst/>
          </a:prstGeom>
          <a:solidFill>
            <a:srgbClr val="D78F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Book Antiqua" pitchFamily="18" charset="0"/>
            </a:endParaRPr>
          </a:p>
        </p:txBody>
      </p:sp>
      <p:grpSp>
        <p:nvGrpSpPr>
          <p:cNvPr id="7" name="Group 9"/>
          <p:cNvGrpSpPr/>
          <p:nvPr/>
        </p:nvGrpSpPr>
        <p:grpSpPr>
          <a:xfrm>
            <a:off x="10872802" y="90488"/>
            <a:ext cx="838200" cy="3200400"/>
            <a:chOff x="6934200" y="457200"/>
            <a:chExt cx="1557438" cy="5105400"/>
          </a:xfrm>
        </p:grpSpPr>
        <p:pic>
          <p:nvPicPr>
            <p:cNvPr id="8" name="Picture 11" descr="FOTO_1"/>
            <p:cNvPicPr>
              <a:picLocks noChangeAspect="1" noChangeArrowheads="1"/>
            </p:cNvPicPr>
            <p:nvPr/>
          </p:nvPicPr>
          <p:blipFill>
            <a:blip r:embed="rId3" cstate="print">
              <a:lum bright="10000"/>
            </a:blip>
            <a:srcRect/>
            <a:stretch>
              <a:fillRect/>
            </a:stretch>
          </p:blipFill>
          <p:spPr bwMode="auto">
            <a:xfrm>
              <a:off x="6934200" y="2971800"/>
              <a:ext cx="1512321" cy="1267298"/>
            </a:xfrm>
            <a:prstGeom prst="ellipse">
              <a:avLst/>
            </a:prstGeom>
            <a:ln>
              <a:noFill/>
            </a:ln>
            <a:effectLst>
              <a:softEdge rad="112500"/>
            </a:effectLst>
            <a:scene3d>
              <a:camera prst="orthographicFront"/>
              <a:lightRig rig="threePt" dir="t"/>
            </a:scene3d>
            <a:sp3d>
              <a:bevelT/>
            </a:sp3d>
          </p:spPr>
        </p:pic>
        <p:pic>
          <p:nvPicPr>
            <p:cNvPr id="9" name="Picture 1" descr="D:\PU_photos\Jembatan Barito_Kalsel.jpg"/>
            <p:cNvPicPr>
              <a:picLocks noChangeAspect="1" noChangeArrowheads="1"/>
            </p:cNvPicPr>
            <p:nvPr/>
          </p:nvPicPr>
          <p:blipFill>
            <a:blip r:embed="rId4" cstate="print">
              <a:lum bright="10000"/>
            </a:blip>
            <a:srcRect/>
            <a:stretch>
              <a:fillRect/>
            </a:stretch>
          </p:blipFill>
          <p:spPr bwMode="auto">
            <a:xfrm>
              <a:off x="7010400" y="4269506"/>
              <a:ext cx="1458310" cy="1293094"/>
            </a:xfrm>
            <a:prstGeom prst="ellipse">
              <a:avLst/>
            </a:prstGeom>
            <a:ln>
              <a:noFill/>
            </a:ln>
            <a:effectLst>
              <a:softEdge rad="112500"/>
            </a:effectLst>
            <a:scene3d>
              <a:camera prst="orthographicFront"/>
              <a:lightRig rig="threePt" dir="t"/>
            </a:scene3d>
            <a:sp3d>
              <a:bevelT/>
            </a:sp3d>
          </p:spPr>
        </p:pic>
        <p:pic>
          <p:nvPicPr>
            <p:cNvPr id="10" name="Picture 2" descr="D:\PU_photos\Bendungan Batujae 2_NTB.jpg"/>
            <p:cNvPicPr>
              <a:picLocks noChangeAspect="1" noChangeArrowheads="1"/>
            </p:cNvPicPr>
            <p:nvPr/>
          </p:nvPicPr>
          <p:blipFill>
            <a:blip r:embed="rId5">
              <a:lum bright="10000"/>
            </a:blip>
            <a:srcRect/>
            <a:stretch>
              <a:fillRect/>
            </a:stretch>
          </p:blipFill>
          <p:spPr bwMode="auto">
            <a:xfrm>
              <a:off x="6934200" y="1676400"/>
              <a:ext cx="1557438" cy="1293094"/>
            </a:xfrm>
            <a:prstGeom prst="ellipse">
              <a:avLst/>
            </a:prstGeom>
            <a:ln>
              <a:noFill/>
            </a:ln>
            <a:effectLst>
              <a:softEdge rad="112500"/>
            </a:effectLst>
            <a:scene3d>
              <a:camera prst="orthographicFront"/>
              <a:lightRig rig="threePt" dir="t"/>
            </a:scene3d>
            <a:sp3d>
              <a:bevelT/>
            </a:sp3d>
          </p:spPr>
        </p:pic>
        <p:pic>
          <p:nvPicPr>
            <p:cNvPr id="11" name="Picture 3" descr="D:\PU_photos\Jalan Santan-Bontang_Kaltim.jpg"/>
            <p:cNvPicPr>
              <a:picLocks noChangeAspect="1" noChangeArrowheads="1"/>
            </p:cNvPicPr>
            <p:nvPr/>
          </p:nvPicPr>
          <p:blipFill>
            <a:blip r:embed="rId6" cstate="print">
              <a:lum bright="10000"/>
            </a:blip>
            <a:srcRect/>
            <a:stretch>
              <a:fillRect/>
            </a:stretch>
          </p:blipFill>
          <p:spPr bwMode="auto">
            <a:xfrm>
              <a:off x="6934200" y="457200"/>
              <a:ext cx="1554095" cy="1293095"/>
            </a:xfrm>
            <a:prstGeom prst="ellipse">
              <a:avLst/>
            </a:prstGeom>
            <a:ln>
              <a:noFill/>
            </a:ln>
            <a:effectLst>
              <a:softEdge rad="112500"/>
            </a:effectLst>
            <a:scene3d>
              <a:camera prst="orthographicFront"/>
              <a:lightRig rig="threePt" dir="t"/>
            </a:scene3d>
            <a:sp3d>
              <a:bevelT/>
            </a:sp3d>
          </p:spPr>
        </p:pic>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9" name="Rectangle 5"/>
          <p:cNvSpPr>
            <a:spLocks noGrp="1" noChangeArrowheads="1"/>
          </p:cNvSpPr>
          <p:nvPr>
            <p:ph type="title"/>
          </p:nvPr>
        </p:nvSpPr>
        <p:spPr>
          <a:xfrm>
            <a:off x="2209800" y="228600"/>
            <a:ext cx="7772400" cy="914400"/>
          </a:xfrm>
          <a:effectLst>
            <a:outerShdw dist="35921" dir="2700000" algn="ctr" rotWithShape="0">
              <a:schemeClr val="bg2"/>
            </a:outerShdw>
          </a:effectLst>
        </p:spPr>
        <p:txBody>
          <a:bodyPr>
            <a:noAutofit/>
          </a:bodyPr>
          <a:lstStyle/>
          <a:p>
            <a:pPr eaLnBrk="1" hangingPunct="1">
              <a:defRPr/>
            </a:pPr>
            <a:r>
              <a:rPr lang="en-US" sz="3600" b="1" dirty="0">
                <a:latin typeface="Cambria" pitchFamily="18" charset="0"/>
              </a:rPr>
              <a:t>PENGAMANAN FISIK </a:t>
            </a:r>
            <a:br>
              <a:rPr lang="en-US" sz="3600" b="1" dirty="0">
                <a:latin typeface="Cambria" pitchFamily="18" charset="0"/>
              </a:rPr>
            </a:br>
            <a:r>
              <a:rPr lang="en-US" sz="3600" b="1" dirty="0">
                <a:latin typeface="Cambria" pitchFamily="18" charset="0"/>
              </a:rPr>
              <a:t>ASET TANAH</a:t>
            </a:r>
          </a:p>
        </p:txBody>
      </p:sp>
      <p:sp>
        <p:nvSpPr>
          <p:cNvPr id="296963" name="Rectangle 6"/>
          <p:cNvSpPr>
            <a:spLocks noGrp="1" noChangeArrowheads="1"/>
          </p:cNvSpPr>
          <p:nvPr>
            <p:ph type="body" idx="1"/>
          </p:nvPr>
        </p:nvSpPr>
        <p:spPr>
          <a:xfrm>
            <a:off x="2514600" y="1447801"/>
            <a:ext cx="8305800" cy="4525963"/>
          </a:xfrm>
        </p:spPr>
        <p:txBody>
          <a:bodyPr>
            <a:normAutofit lnSpcReduction="10000"/>
          </a:bodyPr>
          <a:lstStyle/>
          <a:p>
            <a:pPr eaLnBrk="1" hangingPunct="1">
              <a:lnSpc>
                <a:spcPct val="90000"/>
              </a:lnSpc>
              <a:buFont typeface="Wingdings" pitchFamily="2" charset="2"/>
              <a:buNone/>
            </a:pPr>
            <a:r>
              <a:rPr lang="sv-SE" sz="2400" b="1" u="sng" dirty="0">
                <a:latin typeface="Cambria" pitchFamily="18" charset="0"/>
              </a:rPr>
              <a:t>Tujuan : </a:t>
            </a:r>
            <a:r>
              <a:rPr lang="sv-SE" sz="2400" dirty="0">
                <a:latin typeface="Cambria" pitchFamily="18" charset="0"/>
              </a:rPr>
              <a:t>	</a:t>
            </a:r>
          </a:p>
          <a:p>
            <a:pPr eaLnBrk="1" hangingPunct="1">
              <a:lnSpc>
                <a:spcPct val="90000"/>
              </a:lnSpc>
            </a:pPr>
            <a:r>
              <a:rPr lang="sv-SE" sz="2400" dirty="0">
                <a:latin typeface="Cambria" pitchFamily="18" charset="0"/>
              </a:rPr>
              <a:t>Mencegah Penurunan Fungsi Tanah </a:t>
            </a:r>
          </a:p>
          <a:p>
            <a:pPr eaLnBrk="1" hangingPunct="1">
              <a:lnSpc>
                <a:spcPct val="90000"/>
              </a:lnSpc>
            </a:pPr>
            <a:r>
              <a:rPr lang="sv-SE" sz="2400" dirty="0">
                <a:latin typeface="Cambria" pitchFamily="18" charset="0"/>
              </a:rPr>
              <a:t>Penurunan Jumlah Tanah </a:t>
            </a:r>
          </a:p>
          <a:p>
            <a:pPr eaLnBrk="1" hangingPunct="1">
              <a:lnSpc>
                <a:spcPct val="90000"/>
              </a:lnSpc>
            </a:pPr>
            <a:r>
              <a:rPr lang="sv-SE" sz="2400" dirty="0">
                <a:latin typeface="Cambria" pitchFamily="18" charset="0"/>
              </a:rPr>
              <a:t>Mencegah Hilangnya Tanah </a:t>
            </a:r>
          </a:p>
          <a:p>
            <a:pPr eaLnBrk="1" hangingPunct="1">
              <a:lnSpc>
                <a:spcPct val="90000"/>
              </a:lnSpc>
              <a:buFont typeface="Wingdings" pitchFamily="2" charset="2"/>
              <a:buNone/>
            </a:pPr>
            <a:endParaRPr lang="sv-SE" sz="2400" dirty="0">
              <a:latin typeface="Cambria" pitchFamily="18" charset="0"/>
            </a:endParaRPr>
          </a:p>
          <a:p>
            <a:pPr eaLnBrk="1" hangingPunct="1">
              <a:lnSpc>
                <a:spcPct val="90000"/>
              </a:lnSpc>
              <a:buFont typeface="Wingdings" pitchFamily="2" charset="2"/>
              <a:buNone/>
            </a:pPr>
            <a:r>
              <a:rPr lang="sv-SE" sz="2400" i="1" dirty="0">
                <a:latin typeface="Cambria" pitchFamily="18" charset="0"/>
              </a:rPr>
              <a:t>Yang dilakuan dengan cara:</a:t>
            </a:r>
          </a:p>
          <a:p>
            <a:pPr eaLnBrk="1" hangingPunct="1">
              <a:lnSpc>
                <a:spcPct val="90000"/>
              </a:lnSpc>
            </a:pPr>
            <a:r>
              <a:rPr lang="sv-SE" sz="2400" dirty="0">
                <a:latin typeface="Cambria" pitchFamily="18" charset="0"/>
              </a:rPr>
              <a:t>Pemagaran</a:t>
            </a:r>
          </a:p>
          <a:p>
            <a:pPr eaLnBrk="1" hangingPunct="1">
              <a:lnSpc>
                <a:spcPct val="90000"/>
              </a:lnSpc>
            </a:pPr>
            <a:r>
              <a:rPr lang="sv-SE" sz="2400" dirty="0">
                <a:latin typeface="Cambria" pitchFamily="18" charset="0"/>
              </a:rPr>
              <a:t>Pemasangan Papan Nama</a:t>
            </a:r>
          </a:p>
          <a:p>
            <a:pPr eaLnBrk="1" hangingPunct="1">
              <a:lnSpc>
                <a:spcPct val="90000"/>
              </a:lnSpc>
            </a:pPr>
            <a:r>
              <a:rPr lang="sv-SE" sz="2400" dirty="0">
                <a:latin typeface="Cambria" pitchFamily="18" charset="0"/>
              </a:rPr>
              <a:t>Pemasangan Tanda Batas Tanah (permanen)</a:t>
            </a:r>
          </a:p>
          <a:p>
            <a:pPr eaLnBrk="1" hangingPunct="1">
              <a:lnSpc>
                <a:spcPct val="90000"/>
              </a:lnSpc>
            </a:pPr>
            <a:r>
              <a:rPr lang="sv-SE" sz="2400" dirty="0">
                <a:latin typeface="Cambria" pitchFamily="18" charset="0"/>
              </a:rPr>
              <a:t>Pencantuman Koordinat GPS (</a:t>
            </a:r>
            <a:r>
              <a:rPr lang="sv-SE" sz="2400" i="1" dirty="0">
                <a:latin typeface="Cambria" pitchFamily="18" charset="0"/>
              </a:rPr>
              <a:t>Global Positioning System</a:t>
            </a:r>
            <a:r>
              <a:rPr lang="sv-SE" sz="2400" dirty="0">
                <a:latin typeface="Cambria" pitchFamily="18" charset="0"/>
              </a:rPr>
              <a:t>) pada Batas Tanah</a:t>
            </a:r>
            <a:endParaRPr lang="en-US" sz="2400" dirty="0">
              <a:latin typeface="Cambria" pitchFamily="18" charset="0"/>
            </a:endParaRPr>
          </a:p>
        </p:txBody>
      </p:sp>
      <p:sp>
        <p:nvSpPr>
          <p:cNvPr id="4" name="Rectangle 3"/>
          <p:cNvSpPr/>
          <p:nvPr/>
        </p:nvSpPr>
        <p:spPr>
          <a:xfrm>
            <a:off x="1523968" y="-24"/>
            <a:ext cx="285752" cy="6858024"/>
          </a:xfrm>
          <a:prstGeom prst="rect">
            <a:avLst/>
          </a:prstGeom>
          <a:solidFill>
            <a:srgbClr val="C050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Book Antiqua" pitchFamily="18" charset="0"/>
            </a:endParaRPr>
          </a:p>
        </p:txBody>
      </p:sp>
      <p:sp>
        <p:nvSpPr>
          <p:cNvPr id="5" name="Rectangle 4"/>
          <p:cNvSpPr/>
          <p:nvPr/>
        </p:nvSpPr>
        <p:spPr>
          <a:xfrm>
            <a:off x="1809720" y="-24"/>
            <a:ext cx="142876" cy="6858024"/>
          </a:xfrm>
          <a:prstGeom prst="rect">
            <a:avLst/>
          </a:prstGeom>
          <a:solidFill>
            <a:srgbClr val="CC70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Book Antiqua" pitchFamily="18" charset="0"/>
            </a:endParaRPr>
          </a:p>
        </p:txBody>
      </p:sp>
      <p:sp>
        <p:nvSpPr>
          <p:cNvPr id="6" name="Rectangle 5"/>
          <p:cNvSpPr/>
          <p:nvPr/>
        </p:nvSpPr>
        <p:spPr>
          <a:xfrm>
            <a:off x="1995162" y="-24"/>
            <a:ext cx="45719" cy="6858024"/>
          </a:xfrm>
          <a:prstGeom prst="rect">
            <a:avLst/>
          </a:prstGeom>
          <a:solidFill>
            <a:srgbClr val="D78F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Book Antiqua" pitchFamily="18" charset="0"/>
            </a:endParaRPr>
          </a:p>
        </p:txBody>
      </p:sp>
      <p:grpSp>
        <p:nvGrpSpPr>
          <p:cNvPr id="7" name="Group 9"/>
          <p:cNvGrpSpPr/>
          <p:nvPr/>
        </p:nvGrpSpPr>
        <p:grpSpPr>
          <a:xfrm>
            <a:off x="1524000" y="0"/>
            <a:ext cx="838200" cy="3200400"/>
            <a:chOff x="6934200" y="457200"/>
            <a:chExt cx="1557438" cy="5105400"/>
          </a:xfrm>
        </p:grpSpPr>
        <p:pic>
          <p:nvPicPr>
            <p:cNvPr id="8" name="Picture 11" descr="FOTO_1"/>
            <p:cNvPicPr>
              <a:picLocks noChangeAspect="1" noChangeArrowheads="1"/>
            </p:cNvPicPr>
            <p:nvPr/>
          </p:nvPicPr>
          <p:blipFill>
            <a:blip r:embed="rId3" cstate="print">
              <a:lum bright="10000"/>
            </a:blip>
            <a:srcRect/>
            <a:stretch>
              <a:fillRect/>
            </a:stretch>
          </p:blipFill>
          <p:spPr bwMode="auto">
            <a:xfrm>
              <a:off x="6934200" y="2971800"/>
              <a:ext cx="1512321" cy="1267298"/>
            </a:xfrm>
            <a:prstGeom prst="ellipse">
              <a:avLst/>
            </a:prstGeom>
            <a:ln>
              <a:noFill/>
            </a:ln>
            <a:effectLst>
              <a:softEdge rad="112500"/>
            </a:effectLst>
            <a:scene3d>
              <a:camera prst="orthographicFront"/>
              <a:lightRig rig="threePt" dir="t"/>
            </a:scene3d>
            <a:sp3d>
              <a:bevelT/>
            </a:sp3d>
          </p:spPr>
        </p:pic>
        <p:pic>
          <p:nvPicPr>
            <p:cNvPr id="9" name="Picture 1" descr="D:\PU_photos\Jembatan Barito_Kalsel.jpg"/>
            <p:cNvPicPr>
              <a:picLocks noChangeAspect="1" noChangeArrowheads="1"/>
            </p:cNvPicPr>
            <p:nvPr/>
          </p:nvPicPr>
          <p:blipFill>
            <a:blip r:embed="rId4" cstate="print">
              <a:lum bright="10000"/>
            </a:blip>
            <a:srcRect/>
            <a:stretch>
              <a:fillRect/>
            </a:stretch>
          </p:blipFill>
          <p:spPr bwMode="auto">
            <a:xfrm>
              <a:off x="7010400" y="4269506"/>
              <a:ext cx="1458310" cy="1293094"/>
            </a:xfrm>
            <a:prstGeom prst="ellipse">
              <a:avLst/>
            </a:prstGeom>
            <a:ln>
              <a:noFill/>
            </a:ln>
            <a:effectLst>
              <a:softEdge rad="112500"/>
            </a:effectLst>
            <a:scene3d>
              <a:camera prst="orthographicFront"/>
              <a:lightRig rig="threePt" dir="t"/>
            </a:scene3d>
            <a:sp3d>
              <a:bevelT/>
            </a:sp3d>
          </p:spPr>
        </p:pic>
        <p:pic>
          <p:nvPicPr>
            <p:cNvPr id="10" name="Picture 2" descr="D:\PU_photos\Bendungan Batujae 2_NTB.jpg"/>
            <p:cNvPicPr>
              <a:picLocks noChangeAspect="1" noChangeArrowheads="1"/>
            </p:cNvPicPr>
            <p:nvPr/>
          </p:nvPicPr>
          <p:blipFill>
            <a:blip r:embed="rId5">
              <a:lum bright="10000"/>
            </a:blip>
            <a:srcRect/>
            <a:stretch>
              <a:fillRect/>
            </a:stretch>
          </p:blipFill>
          <p:spPr bwMode="auto">
            <a:xfrm>
              <a:off x="6934200" y="1676400"/>
              <a:ext cx="1557438" cy="1293094"/>
            </a:xfrm>
            <a:prstGeom prst="ellipse">
              <a:avLst/>
            </a:prstGeom>
            <a:ln>
              <a:noFill/>
            </a:ln>
            <a:effectLst>
              <a:softEdge rad="112500"/>
            </a:effectLst>
            <a:scene3d>
              <a:camera prst="orthographicFront"/>
              <a:lightRig rig="threePt" dir="t"/>
            </a:scene3d>
            <a:sp3d>
              <a:bevelT/>
            </a:sp3d>
          </p:spPr>
        </p:pic>
        <p:pic>
          <p:nvPicPr>
            <p:cNvPr id="11" name="Picture 3" descr="D:\PU_photos\Jalan Santan-Bontang_Kaltim.jpg"/>
            <p:cNvPicPr>
              <a:picLocks noChangeAspect="1" noChangeArrowheads="1"/>
            </p:cNvPicPr>
            <p:nvPr/>
          </p:nvPicPr>
          <p:blipFill>
            <a:blip r:embed="rId6" cstate="print">
              <a:lum bright="10000"/>
            </a:blip>
            <a:srcRect/>
            <a:stretch>
              <a:fillRect/>
            </a:stretch>
          </p:blipFill>
          <p:spPr bwMode="auto">
            <a:xfrm>
              <a:off x="6934200" y="457200"/>
              <a:ext cx="1554095" cy="1293095"/>
            </a:xfrm>
            <a:prstGeom prst="ellipse">
              <a:avLst/>
            </a:prstGeom>
            <a:ln>
              <a:noFill/>
            </a:ln>
            <a:effectLst>
              <a:softEdge rad="112500"/>
            </a:effectLst>
            <a:scene3d>
              <a:camera prst="orthographicFront"/>
              <a:lightRig rig="threePt" dir="t"/>
            </a:scene3d>
            <a:sp3d>
              <a:bevelT/>
            </a:sp3d>
          </p:spPr>
        </p:pic>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idx="1"/>
          </p:nvPr>
        </p:nvSpPr>
        <p:spPr>
          <a:xfrm>
            <a:off x="3124200" y="1676400"/>
            <a:ext cx="8229600" cy="4572000"/>
          </a:xfrm>
        </p:spPr>
        <p:txBody>
          <a:bodyPr/>
          <a:lstStyle/>
          <a:p>
            <a:pPr marL="469900" indent="-469900"/>
            <a:r>
              <a:rPr lang="en-US" sz="3200" dirty="0" err="1"/>
              <a:t>Pagar</a:t>
            </a:r>
            <a:r>
              <a:rPr lang="en-US" sz="3200" dirty="0"/>
              <a:t> </a:t>
            </a:r>
            <a:r>
              <a:rPr lang="en-US" sz="3200" dirty="0" err="1"/>
              <a:t>pembatas</a:t>
            </a:r>
            <a:r>
              <a:rPr lang="en-US" sz="3200" dirty="0"/>
              <a:t>;</a:t>
            </a:r>
          </a:p>
          <a:p>
            <a:pPr marL="469900" indent="-469900"/>
            <a:r>
              <a:rPr lang="en-US" sz="3200" dirty="0" err="1"/>
              <a:t>Patok</a:t>
            </a:r>
            <a:r>
              <a:rPr lang="en-US" sz="3200" dirty="0"/>
              <a:t> </a:t>
            </a:r>
            <a:r>
              <a:rPr lang="en-US" sz="3200" dirty="0" err="1"/>
              <a:t>beton</a:t>
            </a:r>
            <a:r>
              <a:rPr lang="en-US" sz="3200" dirty="0"/>
              <a:t>;</a:t>
            </a:r>
          </a:p>
          <a:p>
            <a:pPr marL="469900" indent="-469900"/>
            <a:r>
              <a:rPr lang="en-US" sz="3200" dirty="0" err="1"/>
              <a:t>Papan</a:t>
            </a:r>
            <a:r>
              <a:rPr lang="en-US" sz="3200" dirty="0"/>
              <a:t> </a:t>
            </a:r>
            <a:r>
              <a:rPr lang="en-US" sz="3200" dirty="0" err="1"/>
              <a:t>pengumuman</a:t>
            </a:r>
            <a:r>
              <a:rPr lang="en-US" sz="3200" dirty="0"/>
              <a:t>; </a:t>
            </a:r>
            <a:r>
              <a:rPr lang="en-US" sz="3200" dirty="0" err="1"/>
              <a:t>dan</a:t>
            </a:r>
            <a:endParaRPr lang="en-US" sz="3200" dirty="0"/>
          </a:p>
          <a:p>
            <a:pPr marL="469900" indent="-469900"/>
            <a:r>
              <a:rPr lang="en-US" sz="3200" dirty="0" err="1"/>
              <a:t>Prasasti</a:t>
            </a:r>
            <a:r>
              <a:rPr lang="en-US" sz="3200" dirty="0"/>
              <a:t>.</a:t>
            </a:r>
          </a:p>
        </p:txBody>
      </p:sp>
      <p:sp>
        <p:nvSpPr>
          <p:cNvPr id="6" name="WordArt 3"/>
          <p:cNvSpPr>
            <a:spLocks noChangeArrowheads="1" noChangeShapeType="1" noTextEdit="1"/>
          </p:cNvSpPr>
          <p:nvPr/>
        </p:nvSpPr>
        <p:spPr bwMode="auto">
          <a:xfrm>
            <a:off x="3352801" y="609600"/>
            <a:ext cx="4200525" cy="552450"/>
          </a:xfrm>
          <a:prstGeom prst="rect">
            <a:avLst/>
          </a:prstGeom>
        </p:spPr>
        <p:txBody>
          <a:bodyPr wrap="none" fromWordArt="1">
            <a:prstTxWarp prst="textPlain">
              <a:avLst>
                <a:gd name="adj" fmla="val 50000"/>
              </a:avLst>
            </a:prstTxWarp>
          </a:bodyPr>
          <a:lstStyle/>
          <a:p>
            <a:pPr algn="ctr"/>
            <a:r>
              <a:rPr lang="en-US" sz="3600" b="1" kern="10" dirty="0" err="1">
                <a:ln w="9525">
                  <a:noFill/>
                  <a:round/>
                  <a:headEnd/>
                  <a:tailEnd/>
                </a:ln>
                <a:effectLst>
                  <a:outerShdw dist="45791" dir="2021404" algn="ctr" rotWithShape="0">
                    <a:srgbClr val="B2B2B2">
                      <a:alpha val="79999"/>
                    </a:srgbClr>
                  </a:outerShdw>
                </a:effectLst>
                <a:latin typeface="Tahoma"/>
                <a:cs typeface="Tahoma"/>
              </a:rPr>
              <a:t>Pengamanan</a:t>
            </a:r>
            <a:r>
              <a:rPr lang="en-US" sz="3600" b="1" kern="10" dirty="0">
                <a:ln w="9525">
                  <a:noFill/>
                  <a:round/>
                  <a:headEnd/>
                  <a:tailEnd/>
                </a:ln>
                <a:effectLst>
                  <a:outerShdw dist="45791" dir="2021404" algn="ctr" rotWithShape="0">
                    <a:srgbClr val="B2B2B2">
                      <a:alpha val="79999"/>
                    </a:srgbClr>
                  </a:outerShdw>
                </a:effectLst>
                <a:latin typeface="Tahoma"/>
                <a:cs typeface="Tahoma"/>
              </a:rPr>
              <a:t> </a:t>
            </a:r>
            <a:r>
              <a:rPr lang="en-US" sz="3600" b="1" kern="10" dirty="0" err="1">
                <a:ln w="9525">
                  <a:noFill/>
                  <a:round/>
                  <a:headEnd/>
                  <a:tailEnd/>
                </a:ln>
                <a:effectLst>
                  <a:outerShdw dist="45791" dir="2021404" algn="ctr" rotWithShape="0">
                    <a:srgbClr val="B2B2B2">
                      <a:alpha val="79999"/>
                    </a:srgbClr>
                  </a:outerShdw>
                </a:effectLst>
                <a:latin typeface="Tahoma"/>
                <a:cs typeface="Tahoma"/>
              </a:rPr>
              <a:t>Fisik</a:t>
            </a:r>
            <a:endParaRPr lang="en-US" sz="3600" b="1" kern="10" dirty="0">
              <a:ln w="9525">
                <a:noFill/>
                <a:round/>
                <a:headEnd/>
                <a:tailEnd/>
              </a:ln>
              <a:effectLst>
                <a:outerShdw dist="45791" dir="2021404" algn="ctr" rotWithShape="0">
                  <a:srgbClr val="B2B2B2">
                    <a:alpha val="79999"/>
                  </a:srgbClr>
                </a:outerShdw>
              </a:effectLst>
              <a:latin typeface="Tahoma"/>
              <a:cs typeface="Tahoma"/>
            </a:endParaRPr>
          </a:p>
        </p:txBody>
      </p:sp>
      <p:sp>
        <p:nvSpPr>
          <p:cNvPr id="5" name="Rectangle 4"/>
          <p:cNvSpPr/>
          <p:nvPr/>
        </p:nvSpPr>
        <p:spPr>
          <a:xfrm>
            <a:off x="1523968" y="-24"/>
            <a:ext cx="285752" cy="6858024"/>
          </a:xfrm>
          <a:prstGeom prst="rect">
            <a:avLst/>
          </a:prstGeom>
          <a:solidFill>
            <a:srgbClr val="C050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Book Antiqua" pitchFamily="18" charset="0"/>
            </a:endParaRPr>
          </a:p>
        </p:txBody>
      </p:sp>
      <p:sp>
        <p:nvSpPr>
          <p:cNvPr id="7" name="Rectangle 6"/>
          <p:cNvSpPr/>
          <p:nvPr/>
        </p:nvSpPr>
        <p:spPr>
          <a:xfrm>
            <a:off x="1809720" y="-24"/>
            <a:ext cx="142876" cy="6858024"/>
          </a:xfrm>
          <a:prstGeom prst="rect">
            <a:avLst/>
          </a:prstGeom>
          <a:solidFill>
            <a:srgbClr val="CC70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Book Antiqua" pitchFamily="18" charset="0"/>
            </a:endParaRPr>
          </a:p>
        </p:txBody>
      </p:sp>
      <p:sp>
        <p:nvSpPr>
          <p:cNvPr id="8" name="Rectangle 7"/>
          <p:cNvSpPr/>
          <p:nvPr/>
        </p:nvSpPr>
        <p:spPr>
          <a:xfrm>
            <a:off x="1995162" y="-24"/>
            <a:ext cx="45719" cy="6858024"/>
          </a:xfrm>
          <a:prstGeom prst="rect">
            <a:avLst/>
          </a:prstGeom>
          <a:solidFill>
            <a:srgbClr val="D78F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Book Antiqua" pitchFamily="18" charset="0"/>
            </a:endParaRPr>
          </a:p>
        </p:txBody>
      </p:sp>
      <p:grpSp>
        <p:nvGrpSpPr>
          <p:cNvPr id="9" name="Group 9"/>
          <p:cNvGrpSpPr/>
          <p:nvPr/>
        </p:nvGrpSpPr>
        <p:grpSpPr>
          <a:xfrm>
            <a:off x="1524000" y="0"/>
            <a:ext cx="838200" cy="3200400"/>
            <a:chOff x="6934200" y="457200"/>
            <a:chExt cx="1557438" cy="5105400"/>
          </a:xfrm>
        </p:grpSpPr>
        <p:pic>
          <p:nvPicPr>
            <p:cNvPr id="10" name="Picture 11" descr="FOTO_1"/>
            <p:cNvPicPr>
              <a:picLocks noChangeAspect="1" noChangeArrowheads="1"/>
            </p:cNvPicPr>
            <p:nvPr/>
          </p:nvPicPr>
          <p:blipFill>
            <a:blip r:embed="rId2" cstate="print">
              <a:lum bright="10000"/>
            </a:blip>
            <a:srcRect/>
            <a:stretch>
              <a:fillRect/>
            </a:stretch>
          </p:blipFill>
          <p:spPr bwMode="auto">
            <a:xfrm>
              <a:off x="6934200" y="2971800"/>
              <a:ext cx="1512321" cy="1267298"/>
            </a:xfrm>
            <a:prstGeom prst="ellipse">
              <a:avLst/>
            </a:prstGeom>
            <a:ln>
              <a:noFill/>
            </a:ln>
            <a:effectLst>
              <a:softEdge rad="112500"/>
            </a:effectLst>
            <a:scene3d>
              <a:camera prst="orthographicFront"/>
              <a:lightRig rig="threePt" dir="t"/>
            </a:scene3d>
            <a:sp3d>
              <a:bevelT/>
            </a:sp3d>
          </p:spPr>
        </p:pic>
        <p:pic>
          <p:nvPicPr>
            <p:cNvPr id="11" name="Picture 1" descr="D:\PU_photos\Jembatan Barito_Kalsel.jpg"/>
            <p:cNvPicPr>
              <a:picLocks noChangeAspect="1" noChangeArrowheads="1"/>
            </p:cNvPicPr>
            <p:nvPr/>
          </p:nvPicPr>
          <p:blipFill>
            <a:blip r:embed="rId3" cstate="print">
              <a:lum bright="10000"/>
            </a:blip>
            <a:srcRect/>
            <a:stretch>
              <a:fillRect/>
            </a:stretch>
          </p:blipFill>
          <p:spPr bwMode="auto">
            <a:xfrm>
              <a:off x="7010400" y="4269506"/>
              <a:ext cx="1458310" cy="1293094"/>
            </a:xfrm>
            <a:prstGeom prst="ellipse">
              <a:avLst/>
            </a:prstGeom>
            <a:ln>
              <a:noFill/>
            </a:ln>
            <a:effectLst>
              <a:softEdge rad="112500"/>
            </a:effectLst>
            <a:scene3d>
              <a:camera prst="orthographicFront"/>
              <a:lightRig rig="threePt" dir="t"/>
            </a:scene3d>
            <a:sp3d>
              <a:bevelT/>
            </a:sp3d>
          </p:spPr>
        </p:pic>
        <p:pic>
          <p:nvPicPr>
            <p:cNvPr id="12" name="Picture 2" descr="D:\PU_photos\Bendungan Batujae 2_NTB.jpg"/>
            <p:cNvPicPr>
              <a:picLocks noChangeAspect="1" noChangeArrowheads="1"/>
            </p:cNvPicPr>
            <p:nvPr/>
          </p:nvPicPr>
          <p:blipFill>
            <a:blip r:embed="rId4">
              <a:lum bright="10000"/>
            </a:blip>
            <a:srcRect/>
            <a:stretch>
              <a:fillRect/>
            </a:stretch>
          </p:blipFill>
          <p:spPr bwMode="auto">
            <a:xfrm>
              <a:off x="6934200" y="1676400"/>
              <a:ext cx="1557438" cy="1293094"/>
            </a:xfrm>
            <a:prstGeom prst="ellipse">
              <a:avLst/>
            </a:prstGeom>
            <a:ln>
              <a:noFill/>
            </a:ln>
            <a:effectLst>
              <a:softEdge rad="112500"/>
            </a:effectLst>
            <a:scene3d>
              <a:camera prst="orthographicFront"/>
              <a:lightRig rig="threePt" dir="t"/>
            </a:scene3d>
            <a:sp3d>
              <a:bevelT/>
            </a:sp3d>
          </p:spPr>
        </p:pic>
        <p:pic>
          <p:nvPicPr>
            <p:cNvPr id="13" name="Picture 3" descr="D:\PU_photos\Jalan Santan-Bontang_Kaltim.jpg"/>
            <p:cNvPicPr>
              <a:picLocks noChangeAspect="1" noChangeArrowheads="1"/>
            </p:cNvPicPr>
            <p:nvPr/>
          </p:nvPicPr>
          <p:blipFill>
            <a:blip r:embed="rId5" cstate="print">
              <a:lum bright="10000"/>
            </a:blip>
            <a:srcRect/>
            <a:stretch>
              <a:fillRect/>
            </a:stretch>
          </p:blipFill>
          <p:spPr bwMode="auto">
            <a:xfrm>
              <a:off x="6934200" y="457200"/>
              <a:ext cx="1554095" cy="1293095"/>
            </a:xfrm>
            <a:prstGeom prst="ellipse">
              <a:avLst/>
            </a:prstGeom>
            <a:ln>
              <a:noFill/>
            </a:ln>
            <a:effectLst>
              <a:softEdge rad="112500"/>
            </a:effectLst>
            <a:scene3d>
              <a:camera prst="orthographicFront"/>
              <a:lightRig rig="threePt" dir="t"/>
            </a:scene3d>
            <a:sp3d>
              <a:bevelT/>
            </a:sp3d>
          </p:spPr>
        </p:pic>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905000" y="152400"/>
            <a:ext cx="8229600" cy="1143000"/>
          </a:xfrm>
        </p:spPr>
        <p:txBody>
          <a:bodyPr/>
          <a:lstStyle/>
          <a:p>
            <a:r>
              <a:rPr lang="id-ID" dirty="0"/>
              <a:t>Foto Pengamanan Fisik</a:t>
            </a:r>
          </a:p>
        </p:txBody>
      </p:sp>
      <p:grpSp>
        <p:nvGrpSpPr>
          <p:cNvPr id="2" name="Group 5"/>
          <p:cNvGrpSpPr/>
          <p:nvPr/>
        </p:nvGrpSpPr>
        <p:grpSpPr>
          <a:xfrm>
            <a:off x="1828802" y="1219200"/>
            <a:ext cx="8153399" cy="4114800"/>
            <a:chOff x="304801" y="1219200"/>
            <a:chExt cx="9067799" cy="3429000"/>
          </a:xfrm>
        </p:grpSpPr>
        <p:pic>
          <p:nvPicPr>
            <p:cNvPr id="1026" name="Picture 2" descr="D:\PUSAT PBMN 2014\FOTO-PENGAMANAN\SAM_0582.JPG"/>
            <p:cNvPicPr>
              <a:picLocks noChangeAspect="1" noChangeArrowheads="1"/>
            </p:cNvPicPr>
            <p:nvPr/>
          </p:nvPicPr>
          <p:blipFill>
            <a:blip r:embed="rId2" cstate="print"/>
            <a:srcRect/>
            <a:stretch>
              <a:fillRect/>
            </a:stretch>
          </p:blipFill>
          <p:spPr bwMode="auto">
            <a:xfrm>
              <a:off x="304801" y="1219200"/>
              <a:ext cx="4572000" cy="34290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27" name="Picture 3" descr="D:\PUSAT PBMN 2014\FOTO-PENGAMANAN\SAM_0584.JPG"/>
            <p:cNvPicPr>
              <a:picLocks noChangeAspect="1" noChangeArrowheads="1"/>
            </p:cNvPicPr>
            <p:nvPr/>
          </p:nvPicPr>
          <p:blipFill>
            <a:blip r:embed="rId3" cstate="print"/>
            <a:srcRect/>
            <a:stretch>
              <a:fillRect/>
            </a:stretch>
          </p:blipFill>
          <p:spPr bwMode="auto">
            <a:xfrm>
              <a:off x="4876800" y="1219200"/>
              <a:ext cx="4495800" cy="34290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1174801-1395-44C5-9B00-CCAC45C056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lumMod val="65000"/>
                  <a:lumOff val="35000"/>
                </a:srgbClr>
              </a:solidFill>
              <a:effectLst/>
              <a:uLnTx/>
              <a:uFillTx/>
              <a:latin typeface="AvenirNext LT Pro Medium" panose="020B0504020202020204" pitchFamily="34" charset="0"/>
              <a:ea typeface="+mn-ea"/>
              <a:cs typeface="+mn-cs"/>
            </a:endParaRPr>
          </a:p>
        </p:txBody>
      </p:sp>
      <p:sp>
        <p:nvSpPr>
          <p:cNvPr id="11" name="Rectangle 10">
            <a:extLst>
              <a:ext uri="{FF2B5EF4-FFF2-40B4-BE49-F238E27FC236}">
                <a16:creationId xmlns:a16="http://schemas.microsoft.com/office/drawing/2014/main" id="{996DFAFB-BCE1-4BEC-82FB-D574234DEF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lumMod val="65000"/>
                  <a:lumOff val="35000"/>
                </a:srgbClr>
              </a:solidFill>
              <a:effectLst/>
              <a:uLnTx/>
              <a:uFillTx/>
              <a:latin typeface="AvenirNext LT Pro Medium" panose="020B0504020202020204" pitchFamily="34" charset="0"/>
              <a:ea typeface="+mn-ea"/>
              <a:cs typeface="+mn-cs"/>
            </a:endParaRPr>
          </a:p>
        </p:txBody>
      </p:sp>
      <p:pic>
        <p:nvPicPr>
          <p:cNvPr id="4" name="Video 3">
            <a:extLst>
              <a:ext uri="{FF2B5EF4-FFF2-40B4-BE49-F238E27FC236}">
                <a16:creationId xmlns:a16="http://schemas.microsoft.com/office/drawing/2014/main" id="{C6D7199C-2F59-477F-94AF-F54D73276CDB}"/>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alphaModFix/>
          </a:blip>
          <a:srcRect t="279" r="-1" b="-1"/>
          <a:stretch/>
        </p:blipFill>
        <p:spPr>
          <a:xfrm>
            <a:off x="20" y="10"/>
            <a:ext cx="12188932" cy="6856614"/>
          </a:xfrm>
          <a:prstGeom prst="rect">
            <a:avLst/>
          </a:prstGeom>
        </p:spPr>
      </p:pic>
      <p:sp>
        <p:nvSpPr>
          <p:cNvPr id="13" name="Rectangle 12">
            <a:extLst>
              <a:ext uri="{FF2B5EF4-FFF2-40B4-BE49-F238E27FC236}">
                <a16:creationId xmlns:a16="http://schemas.microsoft.com/office/drawing/2014/main" id="{8D2A0DB3-EF43-4032-9B27-954E12CCB6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307" y="3124200"/>
            <a:ext cx="12188952" cy="3732362"/>
          </a:xfrm>
          <a:prstGeom prst="rect">
            <a:avLst/>
          </a:prstGeom>
          <a:gradFill>
            <a:gsLst>
              <a:gs pos="100000">
                <a:schemeClr val="tx1">
                  <a:alpha val="0"/>
                </a:schemeClr>
              </a:gs>
              <a:gs pos="0">
                <a:schemeClr val="tx1"/>
              </a:gs>
              <a:gs pos="0">
                <a:schemeClr val="tx1">
                  <a:alpha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2" name="Title 1">
            <a:extLst>
              <a:ext uri="{FF2B5EF4-FFF2-40B4-BE49-F238E27FC236}">
                <a16:creationId xmlns:a16="http://schemas.microsoft.com/office/drawing/2014/main" id="{A9488019-2A94-4D13-86E4-B2F0352C66B6}"/>
              </a:ext>
            </a:extLst>
          </p:cNvPr>
          <p:cNvSpPr>
            <a:spLocks noGrp="1"/>
          </p:cNvSpPr>
          <p:nvPr>
            <p:ph type="ctrTitle"/>
          </p:nvPr>
        </p:nvSpPr>
        <p:spPr>
          <a:xfrm>
            <a:off x="996275" y="3688205"/>
            <a:ext cx="10190071" cy="1299290"/>
          </a:xfrm>
        </p:spPr>
        <p:txBody>
          <a:bodyPr anchor="b">
            <a:normAutofit/>
          </a:bodyPr>
          <a:lstStyle/>
          <a:p>
            <a:r>
              <a:rPr lang="en-US" sz="5400" dirty="0">
                <a:solidFill>
                  <a:srgbClr val="FF0000"/>
                </a:solidFill>
              </a:rPr>
              <a:t>PEMELIHARAAN</a:t>
            </a:r>
            <a:endParaRPr lang="en-ID" sz="5400" dirty="0">
              <a:solidFill>
                <a:srgbClr val="FF0000"/>
              </a:solidFill>
            </a:endParaRPr>
          </a:p>
        </p:txBody>
      </p:sp>
      <p:sp>
        <p:nvSpPr>
          <p:cNvPr id="3" name="Subtitle 2">
            <a:extLst>
              <a:ext uri="{FF2B5EF4-FFF2-40B4-BE49-F238E27FC236}">
                <a16:creationId xmlns:a16="http://schemas.microsoft.com/office/drawing/2014/main" id="{9ED78435-3785-4246-ABEC-C9B6C5C59BEF}"/>
              </a:ext>
            </a:extLst>
          </p:cNvPr>
          <p:cNvSpPr>
            <a:spLocks noGrp="1"/>
          </p:cNvSpPr>
          <p:nvPr>
            <p:ph type="subTitle" idx="1"/>
          </p:nvPr>
        </p:nvSpPr>
        <p:spPr>
          <a:xfrm>
            <a:off x="1218708" y="5181306"/>
            <a:ext cx="9781327" cy="947784"/>
          </a:xfrm>
        </p:spPr>
        <p:txBody>
          <a:bodyPr anchor="t">
            <a:normAutofit/>
          </a:bodyPr>
          <a:lstStyle/>
          <a:p>
            <a:endParaRPr lang="en-ID" sz="2200">
              <a:solidFill>
                <a:srgbClr val="FFFFFF"/>
              </a:solidFill>
            </a:endParaRPr>
          </a:p>
        </p:txBody>
      </p:sp>
      <p:grpSp>
        <p:nvGrpSpPr>
          <p:cNvPr id="15" name="Top Left">
            <a:extLst>
              <a:ext uri="{FF2B5EF4-FFF2-40B4-BE49-F238E27FC236}">
                <a16:creationId xmlns:a16="http://schemas.microsoft.com/office/drawing/2014/main" id="{18579DB9-24B0-487B-81E3-8D02AD5F8C8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15178"/>
            <a:ext cx="2198951" cy="3331254"/>
            <a:chOff x="4473129" y="923925"/>
            <a:chExt cx="3308947" cy="5012817"/>
          </a:xfrm>
          <a:noFill/>
        </p:grpSpPr>
        <p:sp>
          <p:nvSpPr>
            <p:cNvPr id="16" name="Freeform: Shape 15">
              <a:extLst>
                <a:ext uri="{FF2B5EF4-FFF2-40B4-BE49-F238E27FC236}">
                  <a16:creationId xmlns:a16="http://schemas.microsoft.com/office/drawing/2014/main" id="{7180CB2C-161F-4538-9214-24AF97B01A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bg2">
                  <a:alpha val="50000"/>
                </a:schemeClr>
              </a:solidFill>
              <a:prstDash val="lgDash"/>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17" name="Freeform: Shape 16">
              <a:extLst>
                <a:ext uri="{FF2B5EF4-FFF2-40B4-BE49-F238E27FC236}">
                  <a16:creationId xmlns:a16="http://schemas.microsoft.com/office/drawing/2014/main" id="{EE25AFBE-8731-4348-B66F-FD7E38F76A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bg2">
                  <a:alpha val="50000"/>
                </a:schemeClr>
              </a:solidFill>
              <a:prstDash val="lgDash"/>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18" name="Freeform: Shape 17">
              <a:extLst>
                <a:ext uri="{FF2B5EF4-FFF2-40B4-BE49-F238E27FC236}">
                  <a16:creationId xmlns:a16="http://schemas.microsoft.com/office/drawing/2014/main" id="{5F6C27D8-4E47-470F-B6B5-407CE7D1D7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bg2">
                  <a:alpha val="50000"/>
                </a:schemeClr>
              </a:solidFill>
              <a:prstDash val="lgDash"/>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19" name="Freeform: Shape 18">
              <a:extLst>
                <a:ext uri="{FF2B5EF4-FFF2-40B4-BE49-F238E27FC236}">
                  <a16:creationId xmlns:a16="http://schemas.microsoft.com/office/drawing/2014/main" id="{66348964-B561-445E-A6A4-730FBA4285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bg2">
                  <a:alpha val="50000"/>
                </a:schemeClr>
              </a:solidFill>
              <a:prstDash val="lgDash"/>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0" name="Freeform: Shape 19">
              <a:extLst>
                <a:ext uri="{FF2B5EF4-FFF2-40B4-BE49-F238E27FC236}">
                  <a16:creationId xmlns:a16="http://schemas.microsoft.com/office/drawing/2014/main" id="{C5D1A3FD-B031-4670-8F09-29E8E38D45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bg2">
                  <a:alpha val="50000"/>
                </a:schemeClr>
              </a:solidFill>
              <a:prstDash val="lgDash"/>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1" name="Freeform: Shape 20">
              <a:extLst>
                <a:ext uri="{FF2B5EF4-FFF2-40B4-BE49-F238E27FC236}">
                  <a16:creationId xmlns:a16="http://schemas.microsoft.com/office/drawing/2014/main" id="{80BD3287-1860-4987-8CA5-8728EDBB6B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bg2">
                  <a:alpha val="50000"/>
                </a:schemeClr>
              </a:solidFill>
              <a:prstDash val="lgDash"/>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2" name="Freeform: Shape 21">
              <a:extLst>
                <a:ext uri="{FF2B5EF4-FFF2-40B4-BE49-F238E27FC236}">
                  <a16:creationId xmlns:a16="http://schemas.microsoft.com/office/drawing/2014/main" id="{E1FEEEA6-82B5-4005-A3D5-FC2A152FDD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bg2">
                  <a:alpha val="50000"/>
                </a:schemeClr>
              </a:solidFill>
              <a:prstDash val="lgDash"/>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mn-ea"/>
                <a:cs typeface="+mn-cs"/>
              </a:endParaRPr>
            </a:p>
          </p:txBody>
        </p:sp>
      </p:grpSp>
      <p:grpSp>
        <p:nvGrpSpPr>
          <p:cNvPr id="24" name="Bottom Right">
            <a:extLst>
              <a:ext uri="{FF2B5EF4-FFF2-40B4-BE49-F238E27FC236}">
                <a16:creationId xmlns:a16="http://schemas.microsoft.com/office/drawing/2014/main" id="{8F281804-17FE-49B9-9065-1A44CD473CA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grpSp>
          <p:nvGrpSpPr>
            <p:cNvPr id="25" name="Graphic 157">
              <a:extLst>
                <a:ext uri="{FF2B5EF4-FFF2-40B4-BE49-F238E27FC236}">
                  <a16:creationId xmlns:a16="http://schemas.microsoft.com/office/drawing/2014/main" id="{737BB70B-7AAF-4229-8400-5AFF12A2367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27" name="Freeform: Shape 26">
                <a:extLst>
                  <a:ext uri="{FF2B5EF4-FFF2-40B4-BE49-F238E27FC236}">
                    <a16:creationId xmlns:a16="http://schemas.microsoft.com/office/drawing/2014/main" id="{9B992201-AA48-4BE7-ADC2-908B16934F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bg2">
                    <a:alpha val="35000"/>
                  </a:schemeClr>
                </a:solidFill>
                <a:prstDash val="lgDash"/>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8" name="Freeform: Shape 27">
                <a:extLst>
                  <a:ext uri="{FF2B5EF4-FFF2-40B4-BE49-F238E27FC236}">
                    <a16:creationId xmlns:a16="http://schemas.microsoft.com/office/drawing/2014/main" id="{840E3649-4ED2-4501-AF92-DEC3DFF5C8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bg2">
                    <a:alpha val="35000"/>
                  </a:schemeClr>
                </a:solidFill>
                <a:prstDash val="lgDash"/>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9" name="Freeform: Shape 28">
                <a:extLst>
                  <a:ext uri="{FF2B5EF4-FFF2-40B4-BE49-F238E27FC236}">
                    <a16:creationId xmlns:a16="http://schemas.microsoft.com/office/drawing/2014/main" id="{68B38FD5-4195-4693-8AB7-D01C58D21E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bg2">
                    <a:alpha val="35000"/>
                  </a:schemeClr>
                </a:solidFill>
                <a:prstDash val="lgDash"/>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30" name="Freeform: Shape 29">
                <a:extLst>
                  <a:ext uri="{FF2B5EF4-FFF2-40B4-BE49-F238E27FC236}">
                    <a16:creationId xmlns:a16="http://schemas.microsoft.com/office/drawing/2014/main" id="{F0635352-3FD2-43A8-832C-705F1CB917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bg2">
                    <a:alpha val="35000"/>
                  </a:schemeClr>
                </a:solidFill>
                <a:prstDash val="lgDash"/>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31" name="Freeform: Shape 30">
                <a:extLst>
                  <a:ext uri="{FF2B5EF4-FFF2-40B4-BE49-F238E27FC236}">
                    <a16:creationId xmlns:a16="http://schemas.microsoft.com/office/drawing/2014/main" id="{FBEAF61E-74F7-41BA-9576-39B1961501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bg2">
                    <a:alpha val="35000"/>
                  </a:schemeClr>
                </a:solidFill>
                <a:prstDash val="lgDash"/>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32" name="Freeform: Shape 31">
                <a:extLst>
                  <a:ext uri="{FF2B5EF4-FFF2-40B4-BE49-F238E27FC236}">
                    <a16:creationId xmlns:a16="http://schemas.microsoft.com/office/drawing/2014/main" id="{AB31D9B5-1401-4F40-BEE6-D492919954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bg2">
                    <a:alpha val="35000"/>
                  </a:schemeClr>
                </a:solidFill>
                <a:prstDash val="lgDash"/>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33" name="Freeform: Shape 32">
                <a:extLst>
                  <a:ext uri="{FF2B5EF4-FFF2-40B4-BE49-F238E27FC236}">
                    <a16:creationId xmlns:a16="http://schemas.microsoft.com/office/drawing/2014/main" id="{8EDD38F5-BC63-401D-8C72-8D41A360A9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bg2">
                    <a:alpha val="35000"/>
                  </a:schemeClr>
                </a:solidFill>
                <a:prstDash val="lgDash"/>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grpSp>
        <p:sp>
          <p:nvSpPr>
            <p:cNvPr id="26" name="Freeform: Shape 25">
              <a:extLst>
                <a:ext uri="{FF2B5EF4-FFF2-40B4-BE49-F238E27FC236}">
                  <a16:creationId xmlns:a16="http://schemas.microsoft.com/office/drawing/2014/main" id="{05CE5B18-7300-438F-80EB-4F4E431C80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grpSp>
    </p:spTree>
    <p:extLst>
      <p:ext uri="{BB962C8B-B14F-4D97-AF65-F5344CB8AC3E}">
        <p14:creationId xmlns:p14="http://schemas.microsoft.com/office/powerpoint/2010/main" val="1893109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Content Placeholder 1"/>
          <p:cNvSpPr>
            <a:spLocks noGrp="1"/>
          </p:cNvSpPr>
          <p:nvPr>
            <p:ph idx="1"/>
          </p:nvPr>
        </p:nvSpPr>
        <p:spPr>
          <a:xfrm>
            <a:off x="2438400" y="1447800"/>
            <a:ext cx="7696200" cy="4724400"/>
          </a:xfrm>
        </p:spPr>
        <p:txBody>
          <a:bodyPr>
            <a:normAutofit/>
          </a:bodyPr>
          <a:lstStyle/>
          <a:p>
            <a:r>
              <a:rPr lang="id-ID" sz="4000" dirty="0">
                <a:latin typeface="Tahoma" pitchFamily="34" charset="0"/>
                <a:ea typeface="Tahoma" pitchFamily="34" charset="0"/>
                <a:cs typeface="Tahoma" pitchFamily="34" charset="0"/>
              </a:rPr>
              <a:t>Rutin</a:t>
            </a:r>
          </a:p>
          <a:p>
            <a:r>
              <a:rPr lang="id-ID" sz="4000" dirty="0">
                <a:latin typeface="Tahoma" pitchFamily="34" charset="0"/>
                <a:ea typeface="Tahoma" pitchFamily="34" charset="0"/>
                <a:cs typeface="Tahoma" pitchFamily="34" charset="0"/>
              </a:rPr>
              <a:t>Berkala</a:t>
            </a:r>
          </a:p>
          <a:p>
            <a:pPr>
              <a:buNone/>
            </a:pPr>
            <a:endParaRPr lang="id-ID" sz="4000" dirty="0">
              <a:latin typeface="Tahoma" pitchFamily="34" charset="0"/>
              <a:ea typeface="Tahoma" pitchFamily="34" charset="0"/>
              <a:cs typeface="Tahoma" pitchFamily="34" charset="0"/>
            </a:endParaRPr>
          </a:p>
          <a:p>
            <a:pPr marL="0" indent="0">
              <a:buNone/>
            </a:pPr>
            <a:r>
              <a:rPr lang="id-ID" sz="4000" dirty="0">
                <a:latin typeface="Tahoma" pitchFamily="34" charset="0"/>
                <a:ea typeface="Tahoma" pitchFamily="34" charset="0"/>
                <a:cs typeface="Tahoma" pitchFamily="34" charset="0"/>
              </a:rPr>
              <a:t>Pemeliharaan </a:t>
            </a:r>
            <a:r>
              <a:rPr lang="id-ID" sz="4000" b="1" dirty="0">
                <a:latin typeface="Tahoma" pitchFamily="34" charset="0"/>
                <a:ea typeface="Tahoma" pitchFamily="34" charset="0"/>
                <a:cs typeface="Tahoma" pitchFamily="34" charset="0"/>
              </a:rPr>
              <a:t>Rutin</a:t>
            </a:r>
            <a:r>
              <a:rPr lang="id-ID" sz="4000" dirty="0">
                <a:latin typeface="Tahoma" pitchFamily="34" charset="0"/>
                <a:ea typeface="Tahoma" pitchFamily="34" charset="0"/>
                <a:cs typeface="Tahoma" pitchFamily="34" charset="0"/>
              </a:rPr>
              <a:t> dan </a:t>
            </a:r>
            <a:r>
              <a:rPr lang="id-ID" sz="4000" b="1" dirty="0">
                <a:latin typeface="Tahoma" pitchFamily="34" charset="0"/>
                <a:ea typeface="Tahoma" pitchFamily="34" charset="0"/>
                <a:cs typeface="Tahoma" pitchFamily="34" charset="0"/>
              </a:rPr>
              <a:t>Berkala</a:t>
            </a:r>
            <a:r>
              <a:rPr lang="id-ID" sz="4000" dirty="0">
                <a:latin typeface="Tahoma" pitchFamily="34" charset="0"/>
                <a:ea typeface="Tahoma" pitchFamily="34" charset="0"/>
                <a:cs typeface="Tahoma" pitchFamily="34" charset="0"/>
              </a:rPr>
              <a:t> harus dianggarkan dalam DIPA.</a:t>
            </a:r>
            <a:endParaRPr lang="en-US" sz="4000" dirty="0">
              <a:latin typeface="Tahoma" pitchFamily="34" charset="0"/>
              <a:ea typeface="Tahoma" pitchFamily="34" charset="0"/>
              <a:cs typeface="Tahoma" pitchFamily="34" charset="0"/>
            </a:endParaRPr>
          </a:p>
        </p:txBody>
      </p:sp>
      <p:sp>
        <p:nvSpPr>
          <p:cNvPr id="3" name="Title 2"/>
          <p:cNvSpPr>
            <a:spLocks noGrp="1"/>
          </p:cNvSpPr>
          <p:nvPr>
            <p:ph type="title"/>
          </p:nvPr>
        </p:nvSpPr>
        <p:spPr/>
        <p:txBody>
          <a:bodyPr/>
          <a:lstStyle/>
          <a:p>
            <a:pPr>
              <a:defRPr/>
            </a:pPr>
            <a:r>
              <a:rPr lang="id-ID" b="1" dirty="0"/>
              <a:t>Pemeliharaan BMN</a:t>
            </a:r>
            <a:endParaRPr lang="en-US" b="1" dirty="0"/>
          </a:p>
        </p:txBody>
      </p:sp>
      <p:sp>
        <p:nvSpPr>
          <p:cNvPr id="4" name="Rectangle 3"/>
          <p:cNvSpPr/>
          <p:nvPr/>
        </p:nvSpPr>
        <p:spPr>
          <a:xfrm>
            <a:off x="1523968" y="-24"/>
            <a:ext cx="285752" cy="6858024"/>
          </a:xfrm>
          <a:prstGeom prst="rect">
            <a:avLst/>
          </a:prstGeom>
          <a:solidFill>
            <a:srgbClr val="C050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Book Antiqua" pitchFamily="18" charset="0"/>
            </a:endParaRPr>
          </a:p>
        </p:txBody>
      </p:sp>
      <p:sp>
        <p:nvSpPr>
          <p:cNvPr id="5" name="Rectangle 4"/>
          <p:cNvSpPr/>
          <p:nvPr/>
        </p:nvSpPr>
        <p:spPr>
          <a:xfrm>
            <a:off x="1809720" y="-24"/>
            <a:ext cx="142876" cy="6858024"/>
          </a:xfrm>
          <a:prstGeom prst="rect">
            <a:avLst/>
          </a:prstGeom>
          <a:solidFill>
            <a:srgbClr val="CC70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Book Antiqua" pitchFamily="18" charset="0"/>
            </a:endParaRPr>
          </a:p>
        </p:txBody>
      </p:sp>
      <p:sp>
        <p:nvSpPr>
          <p:cNvPr id="6" name="Rectangle 5"/>
          <p:cNvSpPr/>
          <p:nvPr/>
        </p:nvSpPr>
        <p:spPr>
          <a:xfrm>
            <a:off x="1995162" y="-24"/>
            <a:ext cx="45719" cy="6858024"/>
          </a:xfrm>
          <a:prstGeom prst="rect">
            <a:avLst/>
          </a:prstGeom>
          <a:solidFill>
            <a:srgbClr val="D78F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Book Antiqua" pitchFamily="18" charset="0"/>
            </a:endParaRPr>
          </a:p>
        </p:txBody>
      </p:sp>
      <p:grpSp>
        <p:nvGrpSpPr>
          <p:cNvPr id="2" name="Group 9"/>
          <p:cNvGrpSpPr/>
          <p:nvPr/>
        </p:nvGrpSpPr>
        <p:grpSpPr>
          <a:xfrm>
            <a:off x="1524000" y="0"/>
            <a:ext cx="838200" cy="3200400"/>
            <a:chOff x="6934200" y="457200"/>
            <a:chExt cx="1557438" cy="5105400"/>
          </a:xfrm>
        </p:grpSpPr>
        <p:pic>
          <p:nvPicPr>
            <p:cNvPr id="8" name="Picture 11" descr="FOTO_1"/>
            <p:cNvPicPr>
              <a:picLocks noChangeAspect="1" noChangeArrowheads="1"/>
            </p:cNvPicPr>
            <p:nvPr/>
          </p:nvPicPr>
          <p:blipFill>
            <a:blip r:embed="rId2" cstate="print">
              <a:lum bright="10000"/>
            </a:blip>
            <a:srcRect/>
            <a:stretch>
              <a:fillRect/>
            </a:stretch>
          </p:blipFill>
          <p:spPr bwMode="auto">
            <a:xfrm>
              <a:off x="6934200" y="2971800"/>
              <a:ext cx="1512321" cy="1267298"/>
            </a:xfrm>
            <a:prstGeom prst="ellipse">
              <a:avLst/>
            </a:prstGeom>
            <a:ln>
              <a:noFill/>
            </a:ln>
            <a:effectLst>
              <a:softEdge rad="112500"/>
            </a:effectLst>
            <a:scene3d>
              <a:camera prst="orthographicFront"/>
              <a:lightRig rig="threePt" dir="t"/>
            </a:scene3d>
            <a:sp3d>
              <a:bevelT/>
            </a:sp3d>
          </p:spPr>
        </p:pic>
        <p:pic>
          <p:nvPicPr>
            <p:cNvPr id="9" name="Picture 1" descr="D:\PU_photos\Jembatan Barito_Kalsel.jpg"/>
            <p:cNvPicPr>
              <a:picLocks noChangeAspect="1" noChangeArrowheads="1"/>
            </p:cNvPicPr>
            <p:nvPr/>
          </p:nvPicPr>
          <p:blipFill>
            <a:blip r:embed="rId3" cstate="print">
              <a:lum bright="10000"/>
            </a:blip>
            <a:srcRect/>
            <a:stretch>
              <a:fillRect/>
            </a:stretch>
          </p:blipFill>
          <p:spPr bwMode="auto">
            <a:xfrm>
              <a:off x="7010400" y="4269506"/>
              <a:ext cx="1458310" cy="1293094"/>
            </a:xfrm>
            <a:prstGeom prst="ellipse">
              <a:avLst/>
            </a:prstGeom>
            <a:ln>
              <a:noFill/>
            </a:ln>
            <a:effectLst>
              <a:softEdge rad="112500"/>
            </a:effectLst>
            <a:scene3d>
              <a:camera prst="orthographicFront"/>
              <a:lightRig rig="threePt" dir="t"/>
            </a:scene3d>
            <a:sp3d>
              <a:bevelT/>
            </a:sp3d>
          </p:spPr>
        </p:pic>
        <p:pic>
          <p:nvPicPr>
            <p:cNvPr id="10" name="Picture 2" descr="D:\PU_photos\Bendungan Batujae 2_NTB.jpg"/>
            <p:cNvPicPr>
              <a:picLocks noChangeAspect="1" noChangeArrowheads="1"/>
            </p:cNvPicPr>
            <p:nvPr/>
          </p:nvPicPr>
          <p:blipFill>
            <a:blip r:embed="rId4">
              <a:lum bright="10000"/>
            </a:blip>
            <a:srcRect/>
            <a:stretch>
              <a:fillRect/>
            </a:stretch>
          </p:blipFill>
          <p:spPr bwMode="auto">
            <a:xfrm>
              <a:off x="6934200" y="1676400"/>
              <a:ext cx="1557438" cy="1293094"/>
            </a:xfrm>
            <a:prstGeom prst="ellipse">
              <a:avLst/>
            </a:prstGeom>
            <a:ln>
              <a:noFill/>
            </a:ln>
            <a:effectLst>
              <a:softEdge rad="112500"/>
            </a:effectLst>
            <a:scene3d>
              <a:camera prst="orthographicFront"/>
              <a:lightRig rig="threePt" dir="t"/>
            </a:scene3d>
            <a:sp3d>
              <a:bevelT/>
            </a:sp3d>
          </p:spPr>
        </p:pic>
        <p:pic>
          <p:nvPicPr>
            <p:cNvPr id="11" name="Picture 3" descr="D:\PU_photos\Jalan Santan-Bontang_Kaltim.jpg"/>
            <p:cNvPicPr>
              <a:picLocks noChangeAspect="1" noChangeArrowheads="1"/>
            </p:cNvPicPr>
            <p:nvPr/>
          </p:nvPicPr>
          <p:blipFill>
            <a:blip r:embed="rId5" cstate="print">
              <a:lum bright="10000"/>
            </a:blip>
            <a:srcRect/>
            <a:stretch>
              <a:fillRect/>
            </a:stretch>
          </p:blipFill>
          <p:spPr bwMode="auto">
            <a:xfrm>
              <a:off x="6934200" y="457200"/>
              <a:ext cx="1554095" cy="1293095"/>
            </a:xfrm>
            <a:prstGeom prst="ellipse">
              <a:avLst/>
            </a:prstGeom>
            <a:ln>
              <a:noFill/>
            </a:ln>
            <a:effectLst>
              <a:softEdge rad="112500"/>
            </a:effectLst>
            <a:scene3d>
              <a:camera prst="orthographicFront"/>
              <a:lightRig rig="threePt" dir="t"/>
            </a:scene3d>
            <a:sp3d>
              <a:bevelT/>
            </a:sp3d>
          </p:spPr>
        </p:pic>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Content Placeholder 1"/>
          <p:cNvSpPr>
            <a:spLocks noGrp="1"/>
          </p:cNvSpPr>
          <p:nvPr>
            <p:ph idx="1"/>
          </p:nvPr>
        </p:nvSpPr>
        <p:spPr>
          <a:xfrm>
            <a:off x="2438400" y="1828800"/>
            <a:ext cx="7696200" cy="4724400"/>
          </a:xfrm>
        </p:spPr>
        <p:txBody>
          <a:bodyPr>
            <a:normAutofit/>
          </a:bodyPr>
          <a:lstStyle/>
          <a:p>
            <a:pPr marL="0" indent="0">
              <a:buNone/>
            </a:pPr>
            <a:r>
              <a:rPr lang="id-ID" dirty="0">
                <a:latin typeface="Tahoma" pitchFamily="34" charset="0"/>
                <a:ea typeface="Tahoma" pitchFamily="34" charset="0"/>
                <a:cs typeface="Tahoma" pitchFamily="34" charset="0"/>
              </a:rPr>
              <a:t>Sesuai Peraturan Menteri Pekerjaan Umum No. 45/PRT/M/2007 tentang Pedoman Teknis Gedung Negara:</a:t>
            </a:r>
          </a:p>
          <a:p>
            <a:pPr marL="0" indent="0">
              <a:buNone/>
            </a:pPr>
            <a:endParaRPr lang="id-ID" dirty="0">
              <a:latin typeface="Tahoma" pitchFamily="34" charset="0"/>
              <a:ea typeface="Tahoma" pitchFamily="34" charset="0"/>
              <a:cs typeface="Tahoma" pitchFamily="34" charset="0"/>
            </a:endParaRPr>
          </a:p>
          <a:p>
            <a:pPr marL="0" indent="0">
              <a:buNone/>
            </a:pPr>
            <a:r>
              <a:rPr lang="id-ID" i="1" dirty="0">
                <a:latin typeface="Tahoma" pitchFamily="34" charset="0"/>
                <a:ea typeface="Tahoma" pitchFamily="34" charset="0"/>
                <a:cs typeface="Tahoma" pitchFamily="34" charset="0"/>
              </a:rPr>
              <a:t>“Biaya pemeliharaan per m2 bangunan gedung setiap tahunnya maksimum adalah sebesar </a:t>
            </a:r>
            <a:r>
              <a:rPr lang="id-ID" b="1" i="1" dirty="0">
                <a:latin typeface="Tahoma" pitchFamily="34" charset="0"/>
                <a:ea typeface="Tahoma" pitchFamily="34" charset="0"/>
                <a:cs typeface="Tahoma" pitchFamily="34" charset="0"/>
              </a:rPr>
              <a:t>2% </a:t>
            </a:r>
            <a:r>
              <a:rPr lang="id-ID" i="1" dirty="0">
                <a:latin typeface="Tahoma" pitchFamily="34" charset="0"/>
                <a:ea typeface="Tahoma" pitchFamily="34" charset="0"/>
                <a:cs typeface="Tahoma" pitchFamily="34" charset="0"/>
              </a:rPr>
              <a:t>dari harga standar per m2 tertinggi yang berlaku”</a:t>
            </a:r>
            <a:endParaRPr lang="en-US" i="1" dirty="0">
              <a:latin typeface="Tahoma" pitchFamily="34" charset="0"/>
              <a:ea typeface="Tahoma" pitchFamily="34" charset="0"/>
              <a:cs typeface="Tahoma" pitchFamily="34" charset="0"/>
            </a:endParaRPr>
          </a:p>
        </p:txBody>
      </p:sp>
      <p:sp>
        <p:nvSpPr>
          <p:cNvPr id="3" name="Title 2"/>
          <p:cNvSpPr>
            <a:spLocks noGrp="1"/>
          </p:cNvSpPr>
          <p:nvPr>
            <p:ph type="title"/>
          </p:nvPr>
        </p:nvSpPr>
        <p:spPr>
          <a:xfrm>
            <a:off x="2438400" y="304800"/>
            <a:ext cx="7010400" cy="1219200"/>
          </a:xfrm>
        </p:spPr>
        <p:txBody>
          <a:bodyPr>
            <a:normAutofit fontScale="90000"/>
          </a:bodyPr>
          <a:lstStyle/>
          <a:p>
            <a:pPr>
              <a:defRPr/>
            </a:pPr>
            <a:r>
              <a:rPr lang="id-ID" b="1" dirty="0">
                <a:solidFill>
                  <a:srgbClr val="C00000"/>
                </a:solidFill>
              </a:rPr>
              <a:t>Pemeliharaan Gedung</a:t>
            </a:r>
            <a:br>
              <a:rPr lang="id-ID" b="1" dirty="0">
                <a:solidFill>
                  <a:srgbClr val="C00000"/>
                </a:solidFill>
              </a:rPr>
            </a:br>
            <a:r>
              <a:rPr lang="id-ID" b="1" dirty="0">
                <a:solidFill>
                  <a:srgbClr val="C00000"/>
                </a:solidFill>
              </a:rPr>
              <a:t>dan Bangunan</a:t>
            </a:r>
            <a:endParaRPr lang="en-US" b="1" dirty="0">
              <a:solidFill>
                <a:srgbClr val="C00000"/>
              </a:solidFill>
            </a:endParaRPr>
          </a:p>
        </p:txBody>
      </p:sp>
      <p:sp>
        <p:nvSpPr>
          <p:cNvPr id="4" name="Rectangle 3"/>
          <p:cNvSpPr/>
          <p:nvPr/>
        </p:nvSpPr>
        <p:spPr>
          <a:xfrm>
            <a:off x="1523968" y="-24"/>
            <a:ext cx="285752" cy="6858024"/>
          </a:xfrm>
          <a:prstGeom prst="rect">
            <a:avLst/>
          </a:prstGeom>
          <a:solidFill>
            <a:srgbClr val="C050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Book Antiqua" pitchFamily="18" charset="0"/>
            </a:endParaRPr>
          </a:p>
        </p:txBody>
      </p:sp>
      <p:sp>
        <p:nvSpPr>
          <p:cNvPr id="5" name="Rectangle 4"/>
          <p:cNvSpPr/>
          <p:nvPr/>
        </p:nvSpPr>
        <p:spPr>
          <a:xfrm>
            <a:off x="1809720" y="-24"/>
            <a:ext cx="142876" cy="6858024"/>
          </a:xfrm>
          <a:prstGeom prst="rect">
            <a:avLst/>
          </a:prstGeom>
          <a:solidFill>
            <a:srgbClr val="CC70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Book Antiqua" pitchFamily="18" charset="0"/>
            </a:endParaRPr>
          </a:p>
        </p:txBody>
      </p:sp>
      <p:sp>
        <p:nvSpPr>
          <p:cNvPr id="6" name="Rectangle 5"/>
          <p:cNvSpPr/>
          <p:nvPr/>
        </p:nvSpPr>
        <p:spPr>
          <a:xfrm>
            <a:off x="1995162" y="-24"/>
            <a:ext cx="45719" cy="6858024"/>
          </a:xfrm>
          <a:prstGeom prst="rect">
            <a:avLst/>
          </a:prstGeom>
          <a:solidFill>
            <a:srgbClr val="D78F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Book Antiqua" pitchFamily="18" charset="0"/>
            </a:endParaRPr>
          </a:p>
        </p:txBody>
      </p:sp>
      <p:grpSp>
        <p:nvGrpSpPr>
          <p:cNvPr id="2" name="Group 9"/>
          <p:cNvGrpSpPr/>
          <p:nvPr/>
        </p:nvGrpSpPr>
        <p:grpSpPr>
          <a:xfrm>
            <a:off x="1524000" y="0"/>
            <a:ext cx="838200" cy="3200400"/>
            <a:chOff x="6934200" y="457200"/>
            <a:chExt cx="1557438" cy="5105400"/>
          </a:xfrm>
        </p:grpSpPr>
        <p:pic>
          <p:nvPicPr>
            <p:cNvPr id="8" name="Picture 11" descr="FOTO_1"/>
            <p:cNvPicPr>
              <a:picLocks noChangeAspect="1" noChangeArrowheads="1"/>
            </p:cNvPicPr>
            <p:nvPr/>
          </p:nvPicPr>
          <p:blipFill>
            <a:blip r:embed="rId2" cstate="print">
              <a:lum bright="10000"/>
            </a:blip>
            <a:srcRect/>
            <a:stretch>
              <a:fillRect/>
            </a:stretch>
          </p:blipFill>
          <p:spPr bwMode="auto">
            <a:xfrm>
              <a:off x="6934200" y="2971800"/>
              <a:ext cx="1512321" cy="1267298"/>
            </a:xfrm>
            <a:prstGeom prst="ellipse">
              <a:avLst/>
            </a:prstGeom>
            <a:ln>
              <a:noFill/>
            </a:ln>
            <a:effectLst>
              <a:softEdge rad="112500"/>
            </a:effectLst>
            <a:scene3d>
              <a:camera prst="orthographicFront"/>
              <a:lightRig rig="threePt" dir="t"/>
            </a:scene3d>
            <a:sp3d>
              <a:bevelT/>
            </a:sp3d>
          </p:spPr>
        </p:pic>
        <p:pic>
          <p:nvPicPr>
            <p:cNvPr id="9" name="Picture 1" descr="D:\PU_photos\Jembatan Barito_Kalsel.jpg"/>
            <p:cNvPicPr>
              <a:picLocks noChangeAspect="1" noChangeArrowheads="1"/>
            </p:cNvPicPr>
            <p:nvPr/>
          </p:nvPicPr>
          <p:blipFill>
            <a:blip r:embed="rId3" cstate="print">
              <a:lum bright="10000"/>
            </a:blip>
            <a:srcRect/>
            <a:stretch>
              <a:fillRect/>
            </a:stretch>
          </p:blipFill>
          <p:spPr bwMode="auto">
            <a:xfrm>
              <a:off x="7010400" y="4269506"/>
              <a:ext cx="1458310" cy="1293094"/>
            </a:xfrm>
            <a:prstGeom prst="ellipse">
              <a:avLst/>
            </a:prstGeom>
            <a:ln>
              <a:noFill/>
            </a:ln>
            <a:effectLst>
              <a:softEdge rad="112500"/>
            </a:effectLst>
            <a:scene3d>
              <a:camera prst="orthographicFront"/>
              <a:lightRig rig="threePt" dir="t"/>
            </a:scene3d>
            <a:sp3d>
              <a:bevelT/>
            </a:sp3d>
          </p:spPr>
        </p:pic>
        <p:pic>
          <p:nvPicPr>
            <p:cNvPr id="10" name="Picture 2" descr="D:\PU_photos\Bendungan Batujae 2_NTB.jpg"/>
            <p:cNvPicPr>
              <a:picLocks noChangeAspect="1" noChangeArrowheads="1"/>
            </p:cNvPicPr>
            <p:nvPr/>
          </p:nvPicPr>
          <p:blipFill>
            <a:blip r:embed="rId4">
              <a:lum bright="10000"/>
            </a:blip>
            <a:srcRect/>
            <a:stretch>
              <a:fillRect/>
            </a:stretch>
          </p:blipFill>
          <p:spPr bwMode="auto">
            <a:xfrm>
              <a:off x="6934200" y="1676400"/>
              <a:ext cx="1557438" cy="1293094"/>
            </a:xfrm>
            <a:prstGeom prst="ellipse">
              <a:avLst/>
            </a:prstGeom>
            <a:ln>
              <a:noFill/>
            </a:ln>
            <a:effectLst>
              <a:softEdge rad="112500"/>
            </a:effectLst>
            <a:scene3d>
              <a:camera prst="orthographicFront"/>
              <a:lightRig rig="threePt" dir="t"/>
            </a:scene3d>
            <a:sp3d>
              <a:bevelT/>
            </a:sp3d>
          </p:spPr>
        </p:pic>
        <p:pic>
          <p:nvPicPr>
            <p:cNvPr id="11" name="Picture 3" descr="D:\PU_photos\Jalan Santan-Bontang_Kaltim.jpg"/>
            <p:cNvPicPr>
              <a:picLocks noChangeAspect="1" noChangeArrowheads="1"/>
            </p:cNvPicPr>
            <p:nvPr/>
          </p:nvPicPr>
          <p:blipFill>
            <a:blip r:embed="rId5" cstate="print">
              <a:lum bright="10000"/>
            </a:blip>
            <a:srcRect/>
            <a:stretch>
              <a:fillRect/>
            </a:stretch>
          </p:blipFill>
          <p:spPr bwMode="auto">
            <a:xfrm>
              <a:off x="6934200" y="457200"/>
              <a:ext cx="1554095" cy="1293095"/>
            </a:xfrm>
            <a:prstGeom prst="ellipse">
              <a:avLst/>
            </a:prstGeom>
            <a:ln>
              <a:noFill/>
            </a:ln>
            <a:effectLst>
              <a:softEdge rad="112500"/>
            </a:effectLst>
            <a:scene3d>
              <a:camera prst="orthographicFront"/>
              <a:lightRig rig="threePt" dir="t"/>
            </a:scene3d>
            <a:sp3d>
              <a:bevelT/>
            </a:sp3d>
          </p:spPr>
        </p:pic>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20AF92-BF21-45FC-B9EC-899F7F1C276A}"/>
              </a:ext>
            </a:extLst>
          </p:cNvPr>
          <p:cNvSpPr>
            <a:spLocks noGrp="1"/>
          </p:cNvSpPr>
          <p:nvPr>
            <p:ph type="title"/>
          </p:nvPr>
        </p:nvSpPr>
        <p:spPr/>
        <p:txBody>
          <a:bodyPr/>
          <a:lstStyle/>
          <a:p>
            <a:endParaRPr lang="en-ID"/>
          </a:p>
        </p:txBody>
      </p:sp>
      <p:sp>
        <p:nvSpPr>
          <p:cNvPr id="3" name="Content Placeholder 2">
            <a:extLst>
              <a:ext uri="{FF2B5EF4-FFF2-40B4-BE49-F238E27FC236}">
                <a16:creationId xmlns:a16="http://schemas.microsoft.com/office/drawing/2014/main" id="{4F529B73-A394-4B1B-B8D5-1FDEE92617EA}"/>
              </a:ext>
            </a:extLst>
          </p:cNvPr>
          <p:cNvSpPr>
            <a:spLocks noGrp="1"/>
          </p:cNvSpPr>
          <p:nvPr>
            <p:ph idx="1"/>
          </p:nvPr>
        </p:nvSpPr>
        <p:spPr/>
        <p:txBody>
          <a:bodyPr/>
          <a:lstStyle/>
          <a:p>
            <a:endParaRPr lang="en-ID"/>
          </a:p>
        </p:txBody>
      </p:sp>
    </p:spTree>
    <p:extLst>
      <p:ext uri="{BB962C8B-B14F-4D97-AF65-F5344CB8AC3E}">
        <p14:creationId xmlns:p14="http://schemas.microsoft.com/office/powerpoint/2010/main" val="19345940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gray-powerpoint-background.jpg"/>
          <p:cNvPicPr>
            <a:picLocks noGrp="1" noChangeAspect="1"/>
          </p:cNvPicPr>
          <p:nvPr>
            <p:ph idx="1"/>
          </p:nvPr>
        </p:nvPicPr>
        <p:blipFill>
          <a:blip r:embed="rId2" cstate="print"/>
          <a:stretch>
            <a:fillRect/>
          </a:stretch>
        </p:blipFill>
        <p:spPr>
          <a:xfrm>
            <a:off x="1524001" y="0"/>
            <a:ext cx="9143999" cy="6858000"/>
          </a:xfrm>
          <a:ln>
            <a:noFill/>
          </a:ln>
        </p:spPr>
      </p:pic>
      <p:sp>
        <p:nvSpPr>
          <p:cNvPr id="5" name="Rectangle 4"/>
          <p:cNvSpPr/>
          <p:nvPr/>
        </p:nvSpPr>
        <p:spPr>
          <a:xfrm>
            <a:off x="1524000" y="0"/>
            <a:ext cx="9144000" cy="1066800"/>
          </a:xfrm>
          <a:prstGeom prst="rect">
            <a:avLst/>
          </a:prstGeom>
          <a:gradFill flip="none" rotWithShape="1">
            <a:gsLst>
              <a:gs pos="0">
                <a:schemeClr val="tx2">
                  <a:shade val="30000"/>
                  <a:satMod val="115000"/>
                </a:schemeClr>
              </a:gs>
              <a:gs pos="50000">
                <a:schemeClr val="tx2">
                  <a:shade val="67500"/>
                  <a:satMod val="115000"/>
                </a:schemeClr>
              </a:gs>
              <a:gs pos="100000">
                <a:schemeClr val="tx2">
                  <a:shade val="100000"/>
                  <a:satMod val="11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F497D">
                  <a:lumMod val="75000"/>
                </a:srgbClr>
              </a:solidFill>
            </a:endParaRPr>
          </a:p>
        </p:txBody>
      </p:sp>
      <p:sp>
        <p:nvSpPr>
          <p:cNvPr id="11" name="Rectangle 10"/>
          <p:cNvSpPr/>
          <p:nvPr/>
        </p:nvSpPr>
        <p:spPr>
          <a:xfrm flipV="1">
            <a:off x="1524000" y="1066801"/>
            <a:ext cx="9144000" cy="4571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5" name="TextBox 14"/>
          <p:cNvSpPr txBox="1"/>
          <p:nvPr/>
        </p:nvSpPr>
        <p:spPr>
          <a:xfrm>
            <a:off x="1524000" y="1628801"/>
            <a:ext cx="9144000" cy="1323439"/>
          </a:xfrm>
          <a:prstGeom prst="rect">
            <a:avLst/>
          </a:prstGeom>
          <a:noFill/>
        </p:spPr>
        <p:txBody>
          <a:bodyPr wrap="square" rtlCol="0">
            <a:spAutoFit/>
          </a:bodyPr>
          <a:lstStyle/>
          <a:p>
            <a:pPr algn="ctr"/>
            <a:r>
              <a:rPr lang="en-US" sz="2000" dirty="0" err="1">
                <a:solidFill>
                  <a:prstClr val="black"/>
                </a:solidFill>
                <a:latin typeface="Arial" pitchFamily="34" charset="0"/>
                <a:cs typeface="Arial" pitchFamily="34" charset="0"/>
              </a:rPr>
              <a:t>Peraturan</a:t>
            </a:r>
            <a:r>
              <a:rPr lang="en-US" sz="2000" dirty="0">
                <a:solidFill>
                  <a:prstClr val="black"/>
                </a:solidFill>
                <a:latin typeface="Arial" pitchFamily="34" charset="0"/>
                <a:cs typeface="Arial" pitchFamily="34" charset="0"/>
              </a:rPr>
              <a:t> </a:t>
            </a:r>
            <a:r>
              <a:rPr lang="en-US" sz="2000" dirty="0" err="1">
                <a:solidFill>
                  <a:prstClr val="black"/>
                </a:solidFill>
                <a:latin typeface="Arial" pitchFamily="34" charset="0"/>
                <a:cs typeface="Arial" pitchFamily="34" charset="0"/>
              </a:rPr>
              <a:t>Menteri</a:t>
            </a:r>
            <a:r>
              <a:rPr lang="en-US" sz="2000" dirty="0">
                <a:solidFill>
                  <a:prstClr val="black"/>
                </a:solidFill>
                <a:latin typeface="Arial" pitchFamily="34" charset="0"/>
                <a:cs typeface="Arial" pitchFamily="34" charset="0"/>
              </a:rPr>
              <a:t> </a:t>
            </a:r>
            <a:r>
              <a:rPr lang="en-US" sz="2000" dirty="0" err="1">
                <a:solidFill>
                  <a:prstClr val="black"/>
                </a:solidFill>
                <a:latin typeface="Arial" pitchFamily="34" charset="0"/>
                <a:cs typeface="Arial" pitchFamily="34" charset="0"/>
              </a:rPr>
              <a:t>Keuangan</a:t>
            </a:r>
            <a:r>
              <a:rPr lang="en-US" sz="2000" dirty="0">
                <a:solidFill>
                  <a:prstClr val="black"/>
                </a:solidFill>
                <a:latin typeface="Arial" pitchFamily="34" charset="0"/>
                <a:cs typeface="Arial" pitchFamily="34" charset="0"/>
              </a:rPr>
              <a:t> </a:t>
            </a:r>
          </a:p>
          <a:p>
            <a:pPr algn="ctr"/>
            <a:r>
              <a:rPr lang="en-US" sz="2000" dirty="0" err="1">
                <a:solidFill>
                  <a:prstClr val="black"/>
                </a:solidFill>
                <a:latin typeface="Arial" pitchFamily="34" charset="0"/>
                <a:cs typeface="Arial" pitchFamily="34" charset="0"/>
              </a:rPr>
              <a:t>Nomor</a:t>
            </a:r>
            <a:r>
              <a:rPr lang="en-US" sz="2000" dirty="0">
                <a:solidFill>
                  <a:prstClr val="black"/>
                </a:solidFill>
                <a:latin typeface="Arial" pitchFamily="34" charset="0"/>
                <a:cs typeface="Arial" pitchFamily="34" charset="0"/>
              </a:rPr>
              <a:t> PMK 246/PMK.02/2014 </a:t>
            </a:r>
          </a:p>
          <a:p>
            <a:pPr algn="ctr"/>
            <a:r>
              <a:rPr lang="en-US" sz="2000" dirty="0" err="1">
                <a:solidFill>
                  <a:prstClr val="black"/>
                </a:solidFill>
                <a:latin typeface="Arial" pitchFamily="34" charset="0"/>
                <a:cs typeface="Arial" pitchFamily="34" charset="0"/>
              </a:rPr>
              <a:t>Tentang</a:t>
            </a:r>
            <a:endParaRPr lang="en-US" sz="2000" dirty="0">
              <a:solidFill>
                <a:prstClr val="black"/>
              </a:solidFill>
              <a:latin typeface="Arial" pitchFamily="34" charset="0"/>
              <a:cs typeface="Arial" pitchFamily="34" charset="0"/>
            </a:endParaRPr>
          </a:p>
          <a:p>
            <a:pPr algn="ctr"/>
            <a:r>
              <a:rPr lang="en-US" sz="2000" dirty="0">
                <a:solidFill>
                  <a:prstClr val="black"/>
                </a:solidFill>
                <a:latin typeface="Arial" pitchFamily="34" charset="0"/>
                <a:cs typeface="Arial" pitchFamily="34" charset="0"/>
              </a:rPr>
              <a:t>Tata Cara </a:t>
            </a:r>
            <a:r>
              <a:rPr lang="en-US" sz="2000" dirty="0" err="1">
                <a:solidFill>
                  <a:prstClr val="black"/>
                </a:solidFill>
                <a:latin typeface="Arial" pitchFamily="34" charset="0"/>
                <a:cs typeface="Arial" pitchFamily="34" charset="0"/>
              </a:rPr>
              <a:t>Pelaksanaan</a:t>
            </a:r>
            <a:r>
              <a:rPr lang="en-US" sz="2000" dirty="0">
                <a:solidFill>
                  <a:prstClr val="black"/>
                </a:solidFill>
                <a:latin typeface="Arial" pitchFamily="34" charset="0"/>
                <a:cs typeface="Arial" pitchFamily="34" charset="0"/>
              </a:rPr>
              <a:t> </a:t>
            </a:r>
            <a:r>
              <a:rPr lang="en-US" sz="2000" dirty="0" err="1">
                <a:solidFill>
                  <a:prstClr val="black"/>
                </a:solidFill>
                <a:latin typeface="Arial" pitchFamily="34" charset="0"/>
                <a:cs typeface="Arial" pitchFamily="34" charset="0"/>
              </a:rPr>
              <a:t>Penggunaan</a:t>
            </a:r>
            <a:r>
              <a:rPr lang="en-US" sz="2000" dirty="0">
                <a:solidFill>
                  <a:prstClr val="black"/>
                </a:solidFill>
                <a:latin typeface="Arial" pitchFamily="34" charset="0"/>
                <a:cs typeface="Arial" pitchFamily="34" charset="0"/>
              </a:rPr>
              <a:t> </a:t>
            </a:r>
            <a:r>
              <a:rPr lang="en-US" sz="2000" dirty="0" err="1">
                <a:solidFill>
                  <a:prstClr val="black"/>
                </a:solidFill>
                <a:latin typeface="Arial" pitchFamily="34" charset="0"/>
                <a:cs typeface="Arial" pitchFamily="34" charset="0"/>
              </a:rPr>
              <a:t>Barang</a:t>
            </a:r>
            <a:r>
              <a:rPr lang="en-US" sz="2000" dirty="0">
                <a:solidFill>
                  <a:prstClr val="black"/>
                </a:solidFill>
                <a:latin typeface="Arial" pitchFamily="34" charset="0"/>
                <a:cs typeface="Arial" pitchFamily="34" charset="0"/>
              </a:rPr>
              <a:t> </a:t>
            </a:r>
            <a:r>
              <a:rPr lang="en-US" sz="2000" dirty="0" err="1">
                <a:solidFill>
                  <a:prstClr val="black"/>
                </a:solidFill>
                <a:latin typeface="Arial" pitchFamily="34" charset="0"/>
                <a:cs typeface="Arial" pitchFamily="34" charset="0"/>
              </a:rPr>
              <a:t>Milik</a:t>
            </a:r>
            <a:r>
              <a:rPr lang="en-US" sz="2000" dirty="0">
                <a:solidFill>
                  <a:prstClr val="black"/>
                </a:solidFill>
                <a:latin typeface="Arial" pitchFamily="34" charset="0"/>
                <a:cs typeface="Arial" pitchFamily="34" charset="0"/>
              </a:rPr>
              <a:t> Negara</a:t>
            </a:r>
          </a:p>
        </p:txBody>
      </p:sp>
      <p:pic>
        <p:nvPicPr>
          <p:cNvPr id="17" name="Picture 6" descr="oil-gas"/>
          <p:cNvPicPr>
            <a:picLocks noChangeAspect="1" noChangeArrowheads="1"/>
          </p:cNvPicPr>
          <p:nvPr/>
        </p:nvPicPr>
        <p:blipFill>
          <a:blip r:embed="rId3" cstate="print"/>
          <a:srcRect/>
          <a:stretch>
            <a:fillRect/>
          </a:stretch>
        </p:blipFill>
        <p:spPr bwMode="auto">
          <a:xfrm>
            <a:off x="8378825" y="3505200"/>
            <a:ext cx="993775" cy="914400"/>
          </a:xfrm>
          <a:prstGeom prst="rect">
            <a:avLst/>
          </a:prstGeom>
          <a:noFill/>
          <a:ln w="9525">
            <a:noFill/>
            <a:miter lim="800000"/>
            <a:headEnd/>
            <a:tailEnd/>
          </a:ln>
        </p:spPr>
      </p:pic>
      <p:pic>
        <p:nvPicPr>
          <p:cNvPr id="18" name="Picture 11"/>
          <p:cNvPicPr>
            <a:picLocks noChangeAspect="1" noChangeArrowheads="1"/>
          </p:cNvPicPr>
          <p:nvPr/>
        </p:nvPicPr>
        <p:blipFill>
          <a:blip r:embed="rId4" cstate="print"/>
          <a:srcRect/>
          <a:stretch>
            <a:fillRect/>
          </a:stretch>
        </p:blipFill>
        <p:spPr bwMode="auto">
          <a:xfrm>
            <a:off x="2971800" y="3505200"/>
            <a:ext cx="984250" cy="914400"/>
          </a:xfrm>
          <a:prstGeom prst="rect">
            <a:avLst/>
          </a:prstGeom>
          <a:noFill/>
          <a:ln w="9525">
            <a:noFill/>
            <a:miter lim="800000"/>
            <a:headEnd/>
            <a:tailEnd/>
          </a:ln>
        </p:spPr>
      </p:pic>
      <p:pic>
        <p:nvPicPr>
          <p:cNvPr id="19" name="Picture 12"/>
          <p:cNvPicPr>
            <a:picLocks noChangeAspect="1" noChangeArrowheads="1"/>
          </p:cNvPicPr>
          <p:nvPr/>
        </p:nvPicPr>
        <p:blipFill>
          <a:blip r:embed="rId5" cstate="print"/>
          <a:srcRect/>
          <a:stretch>
            <a:fillRect/>
          </a:stretch>
        </p:blipFill>
        <p:spPr bwMode="auto">
          <a:xfrm>
            <a:off x="7553325" y="3505200"/>
            <a:ext cx="876300" cy="914400"/>
          </a:xfrm>
          <a:prstGeom prst="rect">
            <a:avLst/>
          </a:prstGeom>
          <a:noFill/>
          <a:ln w="9525">
            <a:noFill/>
            <a:miter lim="800000"/>
            <a:headEnd/>
            <a:tailEnd/>
          </a:ln>
        </p:spPr>
      </p:pic>
      <p:pic>
        <p:nvPicPr>
          <p:cNvPr id="20" name="Picture 19" descr="WIKAbc8623fe"/>
          <p:cNvPicPr>
            <a:picLocks noChangeAspect="1" noChangeArrowheads="1"/>
          </p:cNvPicPr>
          <p:nvPr/>
        </p:nvPicPr>
        <p:blipFill>
          <a:blip r:embed="rId6" cstate="print"/>
          <a:srcRect/>
          <a:stretch>
            <a:fillRect/>
          </a:stretch>
        </p:blipFill>
        <p:spPr bwMode="auto">
          <a:xfrm>
            <a:off x="6645275" y="3505200"/>
            <a:ext cx="908050" cy="914400"/>
          </a:xfrm>
          <a:prstGeom prst="rect">
            <a:avLst/>
          </a:prstGeom>
          <a:noFill/>
          <a:ln w="9525">
            <a:noFill/>
            <a:miter lim="800000"/>
            <a:headEnd/>
            <a:tailEnd/>
          </a:ln>
        </p:spPr>
      </p:pic>
      <p:pic>
        <p:nvPicPr>
          <p:cNvPr id="21" name="Picture 19" descr="satellite"/>
          <p:cNvPicPr>
            <a:picLocks noChangeAspect="1" noChangeArrowheads="1"/>
          </p:cNvPicPr>
          <p:nvPr/>
        </p:nvPicPr>
        <p:blipFill>
          <a:blip r:embed="rId7" cstate="print"/>
          <a:srcRect/>
          <a:stretch>
            <a:fillRect/>
          </a:stretch>
        </p:blipFill>
        <p:spPr bwMode="auto">
          <a:xfrm>
            <a:off x="5737225" y="3505200"/>
            <a:ext cx="908050" cy="914400"/>
          </a:xfrm>
          <a:prstGeom prst="rect">
            <a:avLst/>
          </a:prstGeom>
          <a:noFill/>
          <a:ln w="9525">
            <a:noFill/>
            <a:miter lim="800000"/>
            <a:headEnd/>
            <a:tailEnd/>
          </a:ln>
        </p:spPr>
      </p:pic>
      <p:pic>
        <p:nvPicPr>
          <p:cNvPr id="22" name="Picture 3"/>
          <p:cNvPicPr>
            <a:picLocks noChangeAspect="1" noChangeArrowheads="1"/>
          </p:cNvPicPr>
          <p:nvPr/>
        </p:nvPicPr>
        <p:blipFill>
          <a:blip r:embed="rId8" cstate="print"/>
          <a:srcRect/>
          <a:stretch>
            <a:fillRect/>
          </a:stretch>
        </p:blipFill>
        <p:spPr bwMode="auto">
          <a:xfrm>
            <a:off x="3921125" y="3505200"/>
            <a:ext cx="908050" cy="914400"/>
          </a:xfrm>
          <a:prstGeom prst="rect">
            <a:avLst/>
          </a:prstGeom>
          <a:noFill/>
          <a:ln w="9525">
            <a:noFill/>
            <a:miter lim="800000"/>
            <a:headEnd/>
            <a:tailEnd/>
          </a:ln>
        </p:spPr>
      </p:pic>
      <p:pic>
        <p:nvPicPr>
          <p:cNvPr id="23" name="Picture 2"/>
          <p:cNvPicPr>
            <a:picLocks noChangeAspect="1" noChangeArrowheads="1"/>
          </p:cNvPicPr>
          <p:nvPr/>
        </p:nvPicPr>
        <p:blipFill>
          <a:blip r:embed="rId9" cstate="print"/>
          <a:srcRect/>
          <a:stretch>
            <a:fillRect/>
          </a:stretch>
        </p:blipFill>
        <p:spPr bwMode="auto">
          <a:xfrm>
            <a:off x="4819650" y="3505200"/>
            <a:ext cx="914400" cy="914400"/>
          </a:xfrm>
          <a:prstGeom prst="rect">
            <a:avLst/>
          </a:prstGeom>
          <a:noFill/>
          <a:ln w="9525">
            <a:noFill/>
            <a:miter lim="800000"/>
            <a:headEnd/>
            <a:tailEnd/>
          </a:ln>
        </p:spPr>
      </p:pic>
      <p:sp>
        <p:nvSpPr>
          <p:cNvPr id="24" name="Rectangle 23"/>
          <p:cNvSpPr/>
          <p:nvPr/>
        </p:nvSpPr>
        <p:spPr>
          <a:xfrm>
            <a:off x="2971800" y="3505200"/>
            <a:ext cx="6400800" cy="914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Tree>
    <p:extLst>
      <p:ext uri="{BB962C8B-B14F-4D97-AF65-F5344CB8AC3E}">
        <p14:creationId xmlns:p14="http://schemas.microsoft.com/office/powerpoint/2010/main" val="448495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0-#ppt_w/2"/>
                                          </p:val>
                                        </p:tav>
                                        <p:tav tm="100000">
                                          <p:val>
                                            <p:strVal val="#ppt_x"/>
                                          </p:val>
                                        </p:tav>
                                      </p:tavLst>
                                    </p:anim>
                                    <p:anim calcmode="lin" valueType="num">
                                      <p:cBhvr additive="base">
                                        <p:cTn id="8" dur="500" fill="hold"/>
                                        <p:tgtEl>
                                          <p:spTgt spid="17"/>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18"/>
                                        </p:tgtEl>
                                        <p:attrNameLst>
                                          <p:attrName>style.visibility</p:attrName>
                                        </p:attrNameLst>
                                      </p:cBhvr>
                                      <p:to>
                                        <p:strVal val="visible"/>
                                      </p:to>
                                    </p:set>
                                    <p:anim calcmode="lin" valueType="num">
                                      <p:cBhvr additive="base">
                                        <p:cTn id="11" dur="500" fill="hold"/>
                                        <p:tgtEl>
                                          <p:spTgt spid="18"/>
                                        </p:tgtEl>
                                        <p:attrNameLst>
                                          <p:attrName>ppt_x</p:attrName>
                                        </p:attrNameLst>
                                      </p:cBhvr>
                                      <p:tavLst>
                                        <p:tav tm="0">
                                          <p:val>
                                            <p:strVal val="0-#ppt_w/2"/>
                                          </p:val>
                                        </p:tav>
                                        <p:tav tm="100000">
                                          <p:val>
                                            <p:strVal val="#ppt_x"/>
                                          </p:val>
                                        </p:tav>
                                      </p:tavLst>
                                    </p:anim>
                                    <p:anim calcmode="lin" valueType="num">
                                      <p:cBhvr additive="base">
                                        <p:cTn id="12" dur="500" fill="hold"/>
                                        <p:tgtEl>
                                          <p:spTgt spid="18"/>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0"/>
                                  </p:stCondLst>
                                  <p:childTnLst>
                                    <p:set>
                                      <p:cBhvr>
                                        <p:cTn id="14" dur="1" fill="hold">
                                          <p:stCondLst>
                                            <p:cond delay="0"/>
                                          </p:stCondLst>
                                        </p:cTn>
                                        <p:tgtEl>
                                          <p:spTgt spid="20"/>
                                        </p:tgtEl>
                                        <p:attrNameLst>
                                          <p:attrName>style.visibility</p:attrName>
                                        </p:attrNameLst>
                                      </p:cBhvr>
                                      <p:to>
                                        <p:strVal val="visible"/>
                                      </p:to>
                                    </p:set>
                                    <p:anim calcmode="lin" valueType="num">
                                      <p:cBhvr additive="base">
                                        <p:cTn id="15" dur="500" fill="hold"/>
                                        <p:tgtEl>
                                          <p:spTgt spid="20"/>
                                        </p:tgtEl>
                                        <p:attrNameLst>
                                          <p:attrName>ppt_x</p:attrName>
                                        </p:attrNameLst>
                                      </p:cBhvr>
                                      <p:tavLst>
                                        <p:tav tm="0">
                                          <p:val>
                                            <p:strVal val="1+#ppt_w/2"/>
                                          </p:val>
                                        </p:tav>
                                        <p:tav tm="100000">
                                          <p:val>
                                            <p:strVal val="#ppt_x"/>
                                          </p:val>
                                        </p:tav>
                                      </p:tavLst>
                                    </p:anim>
                                    <p:anim calcmode="lin" valueType="num">
                                      <p:cBhvr additive="base">
                                        <p:cTn id="16" dur="500" fill="hold"/>
                                        <p:tgtEl>
                                          <p:spTgt spid="20"/>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stCondLst>
                                    <p:cond delay="0"/>
                                  </p:stCondLst>
                                  <p:childTnLst>
                                    <p:set>
                                      <p:cBhvr>
                                        <p:cTn id="18" dur="1" fill="hold">
                                          <p:stCondLst>
                                            <p:cond delay="0"/>
                                          </p:stCondLst>
                                        </p:cTn>
                                        <p:tgtEl>
                                          <p:spTgt spid="19"/>
                                        </p:tgtEl>
                                        <p:attrNameLst>
                                          <p:attrName>style.visibility</p:attrName>
                                        </p:attrNameLst>
                                      </p:cBhvr>
                                      <p:to>
                                        <p:strVal val="visible"/>
                                      </p:to>
                                    </p:set>
                                    <p:anim calcmode="lin" valueType="num">
                                      <p:cBhvr additive="base">
                                        <p:cTn id="19" dur="500" fill="hold"/>
                                        <p:tgtEl>
                                          <p:spTgt spid="19"/>
                                        </p:tgtEl>
                                        <p:attrNameLst>
                                          <p:attrName>ppt_x</p:attrName>
                                        </p:attrNameLst>
                                      </p:cBhvr>
                                      <p:tavLst>
                                        <p:tav tm="0">
                                          <p:val>
                                            <p:strVal val="1+#ppt_w/2"/>
                                          </p:val>
                                        </p:tav>
                                        <p:tav tm="100000">
                                          <p:val>
                                            <p:strVal val="#ppt_x"/>
                                          </p:val>
                                        </p:tav>
                                      </p:tavLst>
                                    </p:anim>
                                    <p:anim calcmode="lin" valueType="num">
                                      <p:cBhvr additive="base">
                                        <p:cTn id="20" dur="500" fill="hold"/>
                                        <p:tgtEl>
                                          <p:spTgt spid="19"/>
                                        </p:tgtEl>
                                        <p:attrNameLst>
                                          <p:attrName>ppt_y</p:attrName>
                                        </p:attrNameLst>
                                      </p:cBhvr>
                                      <p:tavLst>
                                        <p:tav tm="0">
                                          <p:val>
                                            <p:strVal val="#ppt_y"/>
                                          </p:val>
                                        </p:tav>
                                        <p:tav tm="100000">
                                          <p:val>
                                            <p:strVal val="#ppt_y"/>
                                          </p:val>
                                        </p:tav>
                                      </p:tavLst>
                                    </p:anim>
                                  </p:childTnLst>
                                </p:cTn>
                              </p:par>
                              <p:par>
                                <p:cTn id="21" presetID="2" presetClass="entr" presetSubtype="2" fill="hold" nodeType="withEffect">
                                  <p:stCondLst>
                                    <p:cond delay="0"/>
                                  </p:stCondLst>
                                  <p:childTnLst>
                                    <p:set>
                                      <p:cBhvr>
                                        <p:cTn id="22" dur="1" fill="hold">
                                          <p:stCondLst>
                                            <p:cond delay="0"/>
                                          </p:stCondLst>
                                        </p:cTn>
                                        <p:tgtEl>
                                          <p:spTgt spid="21"/>
                                        </p:tgtEl>
                                        <p:attrNameLst>
                                          <p:attrName>style.visibility</p:attrName>
                                        </p:attrNameLst>
                                      </p:cBhvr>
                                      <p:to>
                                        <p:strVal val="visible"/>
                                      </p:to>
                                    </p:set>
                                    <p:anim calcmode="lin" valueType="num">
                                      <p:cBhvr additive="base">
                                        <p:cTn id="23" dur="500" fill="hold"/>
                                        <p:tgtEl>
                                          <p:spTgt spid="21"/>
                                        </p:tgtEl>
                                        <p:attrNameLst>
                                          <p:attrName>ppt_x</p:attrName>
                                        </p:attrNameLst>
                                      </p:cBhvr>
                                      <p:tavLst>
                                        <p:tav tm="0">
                                          <p:val>
                                            <p:strVal val="1+#ppt_w/2"/>
                                          </p:val>
                                        </p:tav>
                                        <p:tav tm="100000">
                                          <p:val>
                                            <p:strVal val="#ppt_x"/>
                                          </p:val>
                                        </p:tav>
                                      </p:tavLst>
                                    </p:anim>
                                    <p:anim calcmode="lin" valueType="num">
                                      <p:cBhvr additive="base">
                                        <p:cTn id="24" dur="500" fill="hold"/>
                                        <p:tgtEl>
                                          <p:spTgt spid="2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Content Placeholder 1"/>
          <p:cNvSpPr>
            <a:spLocks noGrp="1"/>
          </p:cNvSpPr>
          <p:nvPr>
            <p:ph idx="1"/>
          </p:nvPr>
        </p:nvSpPr>
        <p:spPr>
          <a:xfrm>
            <a:off x="2438400" y="1981200"/>
            <a:ext cx="7696200" cy="2286000"/>
          </a:xfrm>
        </p:spPr>
        <p:txBody>
          <a:bodyPr>
            <a:normAutofit/>
          </a:bodyPr>
          <a:lstStyle/>
          <a:p>
            <a:pPr marL="0" indent="0">
              <a:buNone/>
            </a:pPr>
            <a:r>
              <a:rPr lang="id-ID" dirty="0">
                <a:latin typeface="Tahoma" pitchFamily="34" charset="0"/>
                <a:ea typeface="Tahoma" pitchFamily="34" charset="0"/>
                <a:cs typeface="Tahoma" pitchFamily="34" charset="0"/>
              </a:rPr>
              <a:t>Dilakukan sesuai dengan Buku Manual Peralatan dan Mesin </a:t>
            </a:r>
          </a:p>
        </p:txBody>
      </p:sp>
      <p:sp>
        <p:nvSpPr>
          <p:cNvPr id="3" name="Title 2"/>
          <p:cNvSpPr>
            <a:spLocks noGrp="1"/>
          </p:cNvSpPr>
          <p:nvPr>
            <p:ph type="title"/>
          </p:nvPr>
        </p:nvSpPr>
        <p:spPr>
          <a:xfrm>
            <a:off x="2438400" y="304800"/>
            <a:ext cx="7010400" cy="1219200"/>
          </a:xfrm>
        </p:spPr>
        <p:txBody>
          <a:bodyPr>
            <a:normAutofit fontScale="90000"/>
          </a:bodyPr>
          <a:lstStyle/>
          <a:p>
            <a:pPr>
              <a:defRPr/>
            </a:pPr>
            <a:r>
              <a:rPr lang="id-ID" b="1" dirty="0">
                <a:solidFill>
                  <a:srgbClr val="C00000"/>
                </a:solidFill>
              </a:rPr>
              <a:t>Pemeliharaan Peralatan dan Mesin</a:t>
            </a:r>
            <a:endParaRPr lang="en-US" b="1" dirty="0">
              <a:solidFill>
                <a:srgbClr val="C00000"/>
              </a:solidFill>
            </a:endParaRPr>
          </a:p>
        </p:txBody>
      </p:sp>
      <p:sp>
        <p:nvSpPr>
          <p:cNvPr id="4" name="Rectangle 3"/>
          <p:cNvSpPr/>
          <p:nvPr/>
        </p:nvSpPr>
        <p:spPr>
          <a:xfrm>
            <a:off x="1523968" y="-24"/>
            <a:ext cx="285752" cy="6858024"/>
          </a:xfrm>
          <a:prstGeom prst="rect">
            <a:avLst/>
          </a:prstGeom>
          <a:solidFill>
            <a:srgbClr val="C050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Book Antiqua" pitchFamily="18" charset="0"/>
            </a:endParaRPr>
          </a:p>
        </p:txBody>
      </p:sp>
      <p:sp>
        <p:nvSpPr>
          <p:cNvPr id="5" name="Rectangle 4"/>
          <p:cNvSpPr/>
          <p:nvPr/>
        </p:nvSpPr>
        <p:spPr>
          <a:xfrm>
            <a:off x="1809720" y="-24"/>
            <a:ext cx="142876" cy="6858024"/>
          </a:xfrm>
          <a:prstGeom prst="rect">
            <a:avLst/>
          </a:prstGeom>
          <a:solidFill>
            <a:srgbClr val="CC70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Book Antiqua" pitchFamily="18" charset="0"/>
            </a:endParaRPr>
          </a:p>
        </p:txBody>
      </p:sp>
      <p:sp>
        <p:nvSpPr>
          <p:cNvPr id="6" name="Rectangle 5"/>
          <p:cNvSpPr/>
          <p:nvPr/>
        </p:nvSpPr>
        <p:spPr>
          <a:xfrm>
            <a:off x="1995162" y="-24"/>
            <a:ext cx="45719" cy="6858024"/>
          </a:xfrm>
          <a:prstGeom prst="rect">
            <a:avLst/>
          </a:prstGeom>
          <a:solidFill>
            <a:srgbClr val="D78F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Book Antiqua" pitchFamily="18" charset="0"/>
            </a:endParaRPr>
          </a:p>
        </p:txBody>
      </p:sp>
      <p:grpSp>
        <p:nvGrpSpPr>
          <p:cNvPr id="2" name="Group 9"/>
          <p:cNvGrpSpPr/>
          <p:nvPr/>
        </p:nvGrpSpPr>
        <p:grpSpPr>
          <a:xfrm>
            <a:off x="1524000" y="0"/>
            <a:ext cx="838200" cy="3200400"/>
            <a:chOff x="6934200" y="457200"/>
            <a:chExt cx="1557438" cy="5105400"/>
          </a:xfrm>
        </p:grpSpPr>
        <p:pic>
          <p:nvPicPr>
            <p:cNvPr id="8" name="Picture 11" descr="FOTO_1"/>
            <p:cNvPicPr>
              <a:picLocks noChangeAspect="1" noChangeArrowheads="1"/>
            </p:cNvPicPr>
            <p:nvPr/>
          </p:nvPicPr>
          <p:blipFill>
            <a:blip r:embed="rId2" cstate="print">
              <a:lum bright="10000"/>
            </a:blip>
            <a:srcRect/>
            <a:stretch>
              <a:fillRect/>
            </a:stretch>
          </p:blipFill>
          <p:spPr bwMode="auto">
            <a:xfrm>
              <a:off x="6934200" y="2971800"/>
              <a:ext cx="1512321" cy="1267298"/>
            </a:xfrm>
            <a:prstGeom prst="ellipse">
              <a:avLst/>
            </a:prstGeom>
            <a:ln>
              <a:noFill/>
            </a:ln>
            <a:effectLst>
              <a:softEdge rad="112500"/>
            </a:effectLst>
            <a:scene3d>
              <a:camera prst="orthographicFront"/>
              <a:lightRig rig="threePt" dir="t"/>
            </a:scene3d>
            <a:sp3d>
              <a:bevelT/>
            </a:sp3d>
          </p:spPr>
        </p:pic>
        <p:pic>
          <p:nvPicPr>
            <p:cNvPr id="9" name="Picture 1" descr="D:\PU_photos\Jembatan Barito_Kalsel.jpg"/>
            <p:cNvPicPr>
              <a:picLocks noChangeAspect="1" noChangeArrowheads="1"/>
            </p:cNvPicPr>
            <p:nvPr/>
          </p:nvPicPr>
          <p:blipFill>
            <a:blip r:embed="rId3" cstate="print">
              <a:lum bright="10000"/>
            </a:blip>
            <a:srcRect/>
            <a:stretch>
              <a:fillRect/>
            </a:stretch>
          </p:blipFill>
          <p:spPr bwMode="auto">
            <a:xfrm>
              <a:off x="7010400" y="4269506"/>
              <a:ext cx="1458310" cy="1293094"/>
            </a:xfrm>
            <a:prstGeom prst="ellipse">
              <a:avLst/>
            </a:prstGeom>
            <a:ln>
              <a:noFill/>
            </a:ln>
            <a:effectLst>
              <a:softEdge rad="112500"/>
            </a:effectLst>
            <a:scene3d>
              <a:camera prst="orthographicFront"/>
              <a:lightRig rig="threePt" dir="t"/>
            </a:scene3d>
            <a:sp3d>
              <a:bevelT/>
            </a:sp3d>
          </p:spPr>
        </p:pic>
        <p:pic>
          <p:nvPicPr>
            <p:cNvPr id="10" name="Picture 2" descr="D:\PU_photos\Bendungan Batujae 2_NTB.jpg"/>
            <p:cNvPicPr>
              <a:picLocks noChangeAspect="1" noChangeArrowheads="1"/>
            </p:cNvPicPr>
            <p:nvPr/>
          </p:nvPicPr>
          <p:blipFill>
            <a:blip r:embed="rId4">
              <a:lum bright="10000"/>
            </a:blip>
            <a:srcRect/>
            <a:stretch>
              <a:fillRect/>
            </a:stretch>
          </p:blipFill>
          <p:spPr bwMode="auto">
            <a:xfrm>
              <a:off x="6934200" y="1676400"/>
              <a:ext cx="1557438" cy="1293094"/>
            </a:xfrm>
            <a:prstGeom prst="ellipse">
              <a:avLst/>
            </a:prstGeom>
            <a:ln>
              <a:noFill/>
            </a:ln>
            <a:effectLst>
              <a:softEdge rad="112500"/>
            </a:effectLst>
            <a:scene3d>
              <a:camera prst="orthographicFront"/>
              <a:lightRig rig="threePt" dir="t"/>
            </a:scene3d>
            <a:sp3d>
              <a:bevelT/>
            </a:sp3d>
          </p:spPr>
        </p:pic>
        <p:pic>
          <p:nvPicPr>
            <p:cNvPr id="11" name="Picture 3" descr="D:\PU_photos\Jalan Santan-Bontang_Kaltim.jpg"/>
            <p:cNvPicPr>
              <a:picLocks noChangeAspect="1" noChangeArrowheads="1"/>
            </p:cNvPicPr>
            <p:nvPr/>
          </p:nvPicPr>
          <p:blipFill>
            <a:blip r:embed="rId5" cstate="print">
              <a:lum bright="10000"/>
            </a:blip>
            <a:srcRect/>
            <a:stretch>
              <a:fillRect/>
            </a:stretch>
          </p:blipFill>
          <p:spPr bwMode="auto">
            <a:xfrm>
              <a:off x="6934200" y="457200"/>
              <a:ext cx="1554095" cy="1293095"/>
            </a:xfrm>
            <a:prstGeom prst="ellipse">
              <a:avLst/>
            </a:prstGeom>
            <a:ln>
              <a:noFill/>
            </a:ln>
            <a:effectLst>
              <a:softEdge rad="112500"/>
            </a:effectLst>
            <a:scene3d>
              <a:camera prst="orthographicFront"/>
              <a:lightRig rig="threePt" dir="t"/>
            </a:scene3d>
            <a:sp3d>
              <a:bevelT/>
            </a:sp3d>
          </p:spPr>
        </p:pic>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1174801-1395-44C5-9B00-CCAC45C056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lumMod val="65000"/>
                  <a:lumOff val="35000"/>
                </a:srgbClr>
              </a:solidFill>
              <a:effectLst/>
              <a:uLnTx/>
              <a:uFillTx/>
              <a:latin typeface="AvenirNext LT Pro Medium" panose="020B0504020202020204" pitchFamily="34" charset="0"/>
              <a:ea typeface="+mn-ea"/>
              <a:cs typeface="+mn-cs"/>
            </a:endParaRPr>
          </a:p>
        </p:txBody>
      </p:sp>
      <p:sp>
        <p:nvSpPr>
          <p:cNvPr id="11" name="Rectangle 10">
            <a:extLst>
              <a:ext uri="{FF2B5EF4-FFF2-40B4-BE49-F238E27FC236}">
                <a16:creationId xmlns:a16="http://schemas.microsoft.com/office/drawing/2014/main" id="{996DFAFB-BCE1-4BEC-82FB-D574234DEF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lumMod val="65000"/>
                  <a:lumOff val="35000"/>
                </a:srgbClr>
              </a:solidFill>
              <a:effectLst/>
              <a:uLnTx/>
              <a:uFillTx/>
              <a:latin typeface="AvenirNext LT Pro Medium" panose="020B0504020202020204" pitchFamily="34" charset="0"/>
              <a:ea typeface="+mn-ea"/>
              <a:cs typeface="+mn-cs"/>
            </a:endParaRPr>
          </a:p>
        </p:txBody>
      </p:sp>
      <p:pic>
        <p:nvPicPr>
          <p:cNvPr id="4" name="Video 3">
            <a:extLst>
              <a:ext uri="{FF2B5EF4-FFF2-40B4-BE49-F238E27FC236}">
                <a16:creationId xmlns:a16="http://schemas.microsoft.com/office/drawing/2014/main" id="{C6D7199C-2F59-477F-94AF-F54D73276CDB}"/>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alphaModFix/>
          </a:blip>
          <a:srcRect t="279" r="-1" b="-1"/>
          <a:stretch/>
        </p:blipFill>
        <p:spPr>
          <a:xfrm>
            <a:off x="20" y="10"/>
            <a:ext cx="12188932" cy="6856614"/>
          </a:xfrm>
          <a:prstGeom prst="rect">
            <a:avLst/>
          </a:prstGeom>
        </p:spPr>
      </p:pic>
      <p:sp>
        <p:nvSpPr>
          <p:cNvPr id="13" name="Rectangle 12">
            <a:extLst>
              <a:ext uri="{FF2B5EF4-FFF2-40B4-BE49-F238E27FC236}">
                <a16:creationId xmlns:a16="http://schemas.microsoft.com/office/drawing/2014/main" id="{8D2A0DB3-EF43-4032-9B27-954E12CCB6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307" y="3124200"/>
            <a:ext cx="12188952" cy="3732362"/>
          </a:xfrm>
          <a:prstGeom prst="rect">
            <a:avLst/>
          </a:prstGeom>
          <a:gradFill>
            <a:gsLst>
              <a:gs pos="100000">
                <a:schemeClr val="tx1">
                  <a:alpha val="0"/>
                </a:schemeClr>
              </a:gs>
              <a:gs pos="0">
                <a:schemeClr val="tx1"/>
              </a:gs>
              <a:gs pos="0">
                <a:schemeClr val="tx1">
                  <a:alpha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2" name="Title 1">
            <a:extLst>
              <a:ext uri="{FF2B5EF4-FFF2-40B4-BE49-F238E27FC236}">
                <a16:creationId xmlns:a16="http://schemas.microsoft.com/office/drawing/2014/main" id="{A9488019-2A94-4D13-86E4-B2F0352C66B6}"/>
              </a:ext>
            </a:extLst>
          </p:cNvPr>
          <p:cNvSpPr>
            <a:spLocks noGrp="1"/>
          </p:cNvSpPr>
          <p:nvPr>
            <p:ph type="ctrTitle"/>
          </p:nvPr>
        </p:nvSpPr>
        <p:spPr>
          <a:xfrm>
            <a:off x="996275" y="3688205"/>
            <a:ext cx="10190071" cy="1299290"/>
          </a:xfrm>
        </p:spPr>
        <p:txBody>
          <a:bodyPr anchor="b">
            <a:normAutofit/>
          </a:bodyPr>
          <a:lstStyle/>
          <a:p>
            <a:r>
              <a:rPr lang="en-US" sz="5400" dirty="0">
                <a:solidFill>
                  <a:srgbClr val="FF0000"/>
                </a:solidFill>
              </a:rPr>
              <a:t>PENILAIAN</a:t>
            </a:r>
            <a:endParaRPr lang="en-ID" sz="5400" dirty="0">
              <a:solidFill>
                <a:srgbClr val="FF0000"/>
              </a:solidFill>
            </a:endParaRPr>
          </a:p>
        </p:txBody>
      </p:sp>
      <p:sp>
        <p:nvSpPr>
          <p:cNvPr id="3" name="Subtitle 2">
            <a:extLst>
              <a:ext uri="{FF2B5EF4-FFF2-40B4-BE49-F238E27FC236}">
                <a16:creationId xmlns:a16="http://schemas.microsoft.com/office/drawing/2014/main" id="{9ED78435-3785-4246-ABEC-C9B6C5C59BEF}"/>
              </a:ext>
            </a:extLst>
          </p:cNvPr>
          <p:cNvSpPr>
            <a:spLocks noGrp="1"/>
          </p:cNvSpPr>
          <p:nvPr>
            <p:ph type="subTitle" idx="1"/>
          </p:nvPr>
        </p:nvSpPr>
        <p:spPr>
          <a:xfrm>
            <a:off x="1218708" y="5181306"/>
            <a:ext cx="9781327" cy="947784"/>
          </a:xfrm>
        </p:spPr>
        <p:txBody>
          <a:bodyPr anchor="t">
            <a:normAutofit/>
          </a:bodyPr>
          <a:lstStyle/>
          <a:p>
            <a:endParaRPr lang="en-ID" sz="2200">
              <a:solidFill>
                <a:srgbClr val="FFFFFF"/>
              </a:solidFill>
            </a:endParaRPr>
          </a:p>
        </p:txBody>
      </p:sp>
      <p:grpSp>
        <p:nvGrpSpPr>
          <p:cNvPr id="15" name="Top Left">
            <a:extLst>
              <a:ext uri="{FF2B5EF4-FFF2-40B4-BE49-F238E27FC236}">
                <a16:creationId xmlns:a16="http://schemas.microsoft.com/office/drawing/2014/main" id="{18579DB9-24B0-487B-81E3-8D02AD5F8C8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15178"/>
            <a:ext cx="2198951" cy="3331254"/>
            <a:chOff x="4473129" y="923925"/>
            <a:chExt cx="3308947" cy="5012817"/>
          </a:xfrm>
          <a:noFill/>
        </p:grpSpPr>
        <p:sp>
          <p:nvSpPr>
            <p:cNvPr id="16" name="Freeform: Shape 15">
              <a:extLst>
                <a:ext uri="{FF2B5EF4-FFF2-40B4-BE49-F238E27FC236}">
                  <a16:creationId xmlns:a16="http://schemas.microsoft.com/office/drawing/2014/main" id="{7180CB2C-161F-4538-9214-24AF97B01A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bg2">
                  <a:alpha val="50000"/>
                </a:schemeClr>
              </a:solidFill>
              <a:prstDash val="lgDash"/>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17" name="Freeform: Shape 16">
              <a:extLst>
                <a:ext uri="{FF2B5EF4-FFF2-40B4-BE49-F238E27FC236}">
                  <a16:creationId xmlns:a16="http://schemas.microsoft.com/office/drawing/2014/main" id="{EE25AFBE-8731-4348-B66F-FD7E38F76A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bg2">
                  <a:alpha val="50000"/>
                </a:schemeClr>
              </a:solidFill>
              <a:prstDash val="lgDash"/>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18" name="Freeform: Shape 17">
              <a:extLst>
                <a:ext uri="{FF2B5EF4-FFF2-40B4-BE49-F238E27FC236}">
                  <a16:creationId xmlns:a16="http://schemas.microsoft.com/office/drawing/2014/main" id="{5F6C27D8-4E47-470F-B6B5-407CE7D1D7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bg2">
                  <a:alpha val="50000"/>
                </a:schemeClr>
              </a:solidFill>
              <a:prstDash val="lgDash"/>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19" name="Freeform: Shape 18">
              <a:extLst>
                <a:ext uri="{FF2B5EF4-FFF2-40B4-BE49-F238E27FC236}">
                  <a16:creationId xmlns:a16="http://schemas.microsoft.com/office/drawing/2014/main" id="{66348964-B561-445E-A6A4-730FBA4285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bg2">
                  <a:alpha val="50000"/>
                </a:schemeClr>
              </a:solidFill>
              <a:prstDash val="lgDash"/>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0" name="Freeform: Shape 19">
              <a:extLst>
                <a:ext uri="{FF2B5EF4-FFF2-40B4-BE49-F238E27FC236}">
                  <a16:creationId xmlns:a16="http://schemas.microsoft.com/office/drawing/2014/main" id="{C5D1A3FD-B031-4670-8F09-29E8E38D45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bg2">
                  <a:alpha val="50000"/>
                </a:schemeClr>
              </a:solidFill>
              <a:prstDash val="lgDash"/>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1" name="Freeform: Shape 20">
              <a:extLst>
                <a:ext uri="{FF2B5EF4-FFF2-40B4-BE49-F238E27FC236}">
                  <a16:creationId xmlns:a16="http://schemas.microsoft.com/office/drawing/2014/main" id="{80BD3287-1860-4987-8CA5-8728EDBB6B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bg2">
                  <a:alpha val="50000"/>
                </a:schemeClr>
              </a:solidFill>
              <a:prstDash val="lgDash"/>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2" name="Freeform: Shape 21">
              <a:extLst>
                <a:ext uri="{FF2B5EF4-FFF2-40B4-BE49-F238E27FC236}">
                  <a16:creationId xmlns:a16="http://schemas.microsoft.com/office/drawing/2014/main" id="{E1FEEEA6-82B5-4005-A3D5-FC2A152FDD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bg2">
                  <a:alpha val="50000"/>
                </a:schemeClr>
              </a:solidFill>
              <a:prstDash val="lgDash"/>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mn-ea"/>
                <a:cs typeface="+mn-cs"/>
              </a:endParaRPr>
            </a:p>
          </p:txBody>
        </p:sp>
      </p:grpSp>
      <p:grpSp>
        <p:nvGrpSpPr>
          <p:cNvPr id="24" name="Bottom Right">
            <a:extLst>
              <a:ext uri="{FF2B5EF4-FFF2-40B4-BE49-F238E27FC236}">
                <a16:creationId xmlns:a16="http://schemas.microsoft.com/office/drawing/2014/main" id="{8F281804-17FE-49B9-9065-1A44CD473CA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grpSp>
          <p:nvGrpSpPr>
            <p:cNvPr id="25" name="Graphic 157">
              <a:extLst>
                <a:ext uri="{FF2B5EF4-FFF2-40B4-BE49-F238E27FC236}">
                  <a16:creationId xmlns:a16="http://schemas.microsoft.com/office/drawing/2014/main" id="{737BB70B-7AAF-4229-8400-5AFF12A2367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27" name="Freeform: Shape 26">
                <a:extLst>
                  <a:ext uri="{FF2B5EF4-FFF2-40B4-BE49-F238E27FC236}">
                    <a16:creationId xmlns:a16="http://schemas.microsoft.com/office/drawing/2014/main" id="{9B992201-AA48-4BE7-ADC2-908B16934F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bg2">
                    <a:alpha val="35000"/>
                  </a:schemeClr>
                </a:solidFill>
                <a:prstDash val="lgDash"/>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8" name="Freeform: Shape 27">
                <a:extLst>
                  <a:ext uri="{FF2B5EF4-FFF2-40B4-BE49-F238E27FC236}">
                    <a16:creationId xmlns:a16="http://schemas.microsoft.com/office/drawing/2014/main" id="{840E3649-4ED2-4501-AF92-DEC3DFF5C8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bg2">
                    <a:alpha val="35000"/>
                  </a:schemeClr>
                </a:solidFill>
                <a:prstDash val="lgDash"/>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9" name="Freeform: Shape 28">
                <a:extLst>
                  <a:ext uri="{FF2B5EF4-FFF2-40B4-BE49-F238E27FC236}">
                    <a16:creationId xmlns:a16="http://schemas.microsoft.com/office/drawing/2014/main" id="{68B38FD5-4195-4693-8AB7-D01C58D21E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bg2">
                    <a:alpha val="35000"/>
                  </a:schemeClr>
                </a:solidFill>
                <a:prstDash val="lgDash"/>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30" name="Freeform: Shape 29">
                <a:extLst>
                  <a:ext uri="{FF2B5EF4-FFF2-40B4-BE49-F238E27FC236}">
                    <a16:creationId xmlns:a16="http://schemas.microsoft.com/office/drawing/2014/main" id="{F0635352-3FD2-43A8-832C-705F1CB917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bg2">
                    <a:alpha val="35000"/>
                  </a:schemeClr>
                </a:solidFill>
                <a:prstDash val="lgDash"/>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31" name="Freeform: Shape 30">
                <a:extLst>
                  <a:ext uri="{FF2B5EF4-FFF2-40B4-BE49-F238E27FC236}">
                    <a16:creationId xmlns:a16="http://schemas.microsoft.com/office/drawing/2014/main" id="{FBEAF61E-74F7-41BA-9576-39B1961501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bg2">
                    <a:alpha val="35000"/>
                  </a:schemeClr>
                </a:solidFill>
                <a:prstDash val="lgDash"/>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32" name="Freeform: Shape 31">
                <a:extLst>
                  <a:ext uri="{FF2B5EF4-FFF2-40B4-BE49-F238E27FC236}">
                    <a16:creationId xmlns:a16="http://schemas.microsoft.com/office/drawing/2014/main" id="{AB31D9B5-1401-4F40-BEE6-D492919954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bg2">
                    <a:alpha val="35000"/>
                  </a:schemeClr>
                </a:solidFill>
                <a:prstDash val="lgDash"/>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33" name="Freeform: Shape 32">
                <a:extLst>
                  <a:ext uri="{FF2B5EF4-FFF2-40B4-BE49-F238E27FC236}">
                    <a16:creationId xmlns:a16="http://schemas.microsoft.com/office/drawing/2014/main" id="{8EDD38F5-BC63-401D-8C72-8D41A360A9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bg2">
                    <a:alpha val="35000"/>
                  </a:schemeClr>
                </a:solidFill>
                <a:prstDash val="lgDash"/>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grpSp>
        <p:sp>
          <p:nvSpPr>
            <p:cNvPr id="26" name="Freeform: Shape 25">
              <a:extLst>
                <a:ext uri="{FF2B5EF4-FFF2-40B4-BE49-F238E27FC236}">
                  <a16:creationId xmlns:a16="http://schemas.microsoft.com/office/drawing/2014/main" id="{05CE5B18-7300-438F-80EB-4F4E431C80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grpSp>
    </p:spTree>
    <p:extLst>
      <p:ext uri="{BB962C8B-B14F-4D97-AF65-F5344CB8AC3E}">
        <p14:creationId xmlns:p14="http://schemas.microsoft.com/office/powerpoint/2010/main" val="3334303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Footer Placeholder 2">
            <a:extLst>
              <a:ext uri="{FF2B5EF4-FFF2-40B4-BE49-F238E27FC236}">
                <a16:creationId xmlns:a16="http://schemas.microsoft.com/office/drawing/2014/main" id="{632258DE-E976-420A-AE55-C266CF0B71C3}"/>
              </a:ext>
            </a:extLst>
          </p:cNvPr>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r>
              <a:rPr lang="en-US" altLang="en-US">
                <a:solidFill>
                  <a:srgbClr val="FFFFFF"/>
                </a:solidFill>
              </a:rPr>
              <a:t>priyonodwinugroho@ymail.com</a:t>
            </a:r>
          </a:p>
        </p:txBody>
      </p:sp>
      <p:sp>
        <p:nvSpPr>
          <p:cNvPr id="89090" name="AutoShape 2" descr="Bouquet">
            <a:extLst>
              <a:ext uri="{FF2B5EF4-FFF2-40B4-BE49-F238E27FC236}">
                <a16:creationId xmlns:a16="http://schemas.microsoft.com/office/drawing/2014/main" id="{A44DE708-1092-4E33-9E25-D8DE0ECDCFD9}"/>
              </a:ext>
            </a:extLst>
          </p:cNvPr>
          <p:cNvSpPr>
            <a:spLocks noChangeArrowheads="1"/>
          </p:cNvSpPr>
          <p:nvPr/>
        </p:nvSpPr>
        <p:spPr bwMode="auto">
          <a:xfrm>
            <a:off x="2514600" y="357188"/>
            <a:ext cx="7620000" cy="1143000"/>
          </a:xfrm>
          <a:prstGeom prst="horizontalScroll">
            <a:avLst>
              <a:gd name="adj" fmla="val 12500"/>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r>
              <a:rPr lang="en-US" altLang="en-US" sz="2800" b="1">
                <a:solidFill>
                  <a:prstClr val="white"/>
                </a:solidFill>
                <a:latin typeface="Copperplate Gothic Bold" panose="020E0705020206020404" pitchFamily="34" charset="0"/>
                <a:cs typeface="Arial" panose="020B0604020202020204" pitchFamily="34" charset="0"/>
              </a:rPr>
              <a:t> PENILAIAN BMN</a:t>
            </a:r>
            <a:endParaRPr lang="en-US" altLang="en-US">
              <a:solidFill>
                <a:prstClr val="white"/>
              </a:solidFill>
              <a:latin typeface="Copperplate Gothic Bold" panose="020E0705020206020404" pitchFamily="34" charset="0"/>
              <a:cs typeface="Arial" panose="020B0604020202020204" pitchFamily="34" charset="0"/>
            </a:endParaRPr>
          </a:p>
        </p:txBody>
      </p:sp>
      <p:sp>
        <p:nvSpPr>
          <p:cNvPr id="89091" name="Rectangle 3">
            <a:extLst>
              <a:ext uri="{FF2B5EF4-FFF2-40B4-BE49-F238E27FC236}">
                <a16:creationId xmlns:a16="http://schemas.microsoft.com/office/drawing/2014/main" id="{DC080FEC-0E6E-41DF-8BDE-95C7B18B4571}"/>
              </a:ext>
            </a:extLst>
          </p:cNvPr>
          <p:cNvSpPr>
            <a:spLocks noChangeArrowheads="1"/>
          </p:cNvSpPr>
          <p:nvPr/>
        </p:nvSpPr>
        <p:spPr bwMode="auto">
          <a:xfrm>
            <a:off x="1876426" y="1857376"/>
            <a:ext cx="8175625" cy="3268663"/>
          </a:xfrm>
          <a:prstGeom prst="rect">
            <a:avLst/>
          </a:prstGeom>
          <a:noFill/>
          <a:ln w="9525">
            <a:noFill/>
            <a:miter lim="800000"/>
            <a:headEnd/>
            <a:tailEnd/>
          </a:ln>
        </p:spPr>
        <p:txBody>
          <a:bodyPr>
            <a:spAutoFit/>
          </a:bodyPr>
          <a:lstStyle/>
          <a:p>
            <a:pPr marL="461963" indent="-461963" fontAlgn="base">
              <a:lnSpc>
                <a:spcPct val="90000"/>
              </a:lnSpc>
              <a:spcBef>
                <a:spcPct val="50000"/>
              </a:spcBef>
              <a:spcAft>
                <a:spcPct val="0"/>
              </a:spcAft>
              <a:buSzPct val="100000"/>
              <a:buFont typeface="Wingdings" pitchFamily="2" charset="2"/>
              <a:buChar char="§"/>
              <a:defRPr/>
            </a:pPr>
            <a:r>
              <a:rPr lang="en-US" sz="2400" dirty="0" err="1">
                <a:solidFill>
                  <a:srgbClr val="8C7B70">
                    <a:lumMod val="75000"/>
                  </a:srgbClr>
                </a:solidFill>
                <a:latin typeface="Arial" charset="0"/>
                <a:cs typeface="Arial" charset="0"/>
              </a:rPr>
              <a:t>Penilaian</a:t>
            </a:r>
            <a:r>
              <a:rPr lang="en-US" sz="2400" dirty="0">
                <a:solidFill>
                  <a:srgbClr val="8C7B70">
                    <a:lumMod val="75000"/>
                  </a:srgbClr>
                </a:solidFill>
                <a:latin typeface="Arial" charset="0"/>
                <a:cs typeface="Arial" charset="0"/>
              </a:rPr>
              <a:t> </a:t>
            </a:r>
            <a:r>
              <a:rPr lang="en-US" sz="2400" dirty="0" err="1">
                <a:solidFill>
                  <a:srgbClr val="8C7B70">
                    <a:lumMod val="75000"/>
                  </a:srgbClr>
                </a:solidFill>
                <a:latin typeface="Arial" charset="0"/>
                <a:cs typeface="Arial" charset="0"/>
              </a:rPr>
              <a:t>dlm</a:t>
            </a:r>
            <a:r>
              <a:rPr lang="en-US" sz="2400" dirty="0">
                <a:solidFill>
                  <a:srgbClr val="8C7B70">
                    <a:lumMod val="75000"/>
                  </a:srgbClr>
                </a:solidFill>
                <a:latin typeface="Arial" charset="0"/>
                <a:cs typeface="Arial" charset="0"/>
              </a:rPr>
              <a:t> </a:t>
            </a:r>
            <a:r>
              <a:rPr lang="en-US" sz="2400" dirty="0" err="1">
                <a:solidFill>
                  <a:srgbClr val="8C7B70">
                    <a:lumMod val="75000"/>
                  </a:srgbClr>
                </a:solidFill>
                <a:latin typeface="Arial" charset="0"/>
                <a:cs typeface="Arial" charset="0"/>
              </a:rPr>
              <a:t>rangka</a:t>
            </a:r>
            <a:r>
              <a:rPr lang="en-US" sz="2400" dirty="0">
                <a:solidFill>
                  <a:srgbClr val="8C7B70">
                    <a:lumMod val="75000"/>
                  </a:srgbClr>
                </a:solidFill>
                <a:latin typeface="Arial" charset="0"/>
                <a:cs typeface="Arial" charset="0"/>
              </a:rPr>
              <a:t> </a:t>
            </a:r>
            <a:r>
              <a:rPr lang="en-US" sz="2400" dirty="0" err="1">
                <a:solidFill>
                  <a:srgbClr val="8C7B70">
                    <a:lumMod val="75000"/>
                  </a:srgbClr>
                </a:solidFill>
                <a:latin typeface="Arial" charset="0"/>
                <a:cs typeface="Arial" charset="0"/>
              </a:rPr>
              <a:t>penyusunan</a:t>
            </a:r>
            <a:r>
              <a:rPr lang="en-US" sz="2400" dirty="0">
                <a:solidFill>
                  <a:srgbClr val="8C7B70">
                    <a:lumMod val="75000"/>
                  </a:srgbClr>
                </a:solidFill>
                <a:latin typeface="Arial" charset="0"/>
                <a:cs typeface="Arial" charset="0"/>
              </a:rPr>
              <a:t> </a:t>
            </a:r>
            <a:r>
              <a:rPr lang="en-US" sz="2400" dirty="0" err="1">
                <a:solidFill>
                  <a:srgbClr val="8C7B70">
                    <a:lumMod val="75000"/>
                  </a:srgbClr>
                </a:solidFill>
                <a:latin typeface="Arial" charset="0"/>
                <a:cs typeface="Arial" charset="0"/>
              </a:rPr>
              <a:t>Neraca</a:t>
            </a:r>
            <a:r>
              <a:rPr lang="en-US" sz="2400" dirty="0">
                <a:solidFill>
                  <a:srgbClr val="8C7B70">
                    <a:lumMod val="75000"/>
                  </a:srgbClr>
                </a:solidFill>
                <a:latin typeface="Arial" charset="0"/>
                <a:cs typeface="Arial" charset="0"/>
              </a:rPr>
              <a:t> </a:t>
            </a:r>
            <a:r>
              <a:rPr lang="en-US" sz="2400" dirty="0" err="1">
                <a:solidFill>
                  <a:srgbClr val="8C7B70">
                    <a:lumMod val="75000"/>
                  </a:srgbClr>
                </a:solidFill>
                <a:latin typeface="Arial" charset="0"/>
                <a:cs typeface="Arial" charset="0"/>
              </a:rPr>
              <a:t>Pemerintah</a:t>
            </a:r>
            <a:r>
              <a:rPr lang="en-US" sz="2400" dirty="0">
                <a:solidFill>
                  <a:srgbClr val="8C7B70">
                    <a:lumMod val="75000"/>
                  </a:srgbClr>
                </a:solidFill>
                <a:latin typeface="Arial" charset="0"/>
                <a:cs typeface="Arial" charset="0"/>
              </a:rPr>
              <a:t> </a:t>
            </a:r>
            <a:r>
              <a:rPr lang="en-US" sz="2400" dirty="0" err="1">
                <a:solidFill>
                  <a:srgbClr val="8C7B70">
                    <a:lumMod val="75000"/>
                  </a:srgbClr>
                </a:solidFill>
                <a:latin typeface="Arial" charset="0"/>
                <a:cs typeface="Arial" charset="0"/>
              </a:rPr>
              <a:t>berpedoman</a:t>
            </a:r>
            <a:r>
              <a:rPr lang="en-US" sz="2400" dirty="0">
                <a:solidFill>
                  <a:srgbClr val="8C7B70">
                    <a:lumMod val="75000"/>
                  </a:srgbClr>
                </a:solidFill>
                <a:latin typeface="Arial" charset="0"/>
                <a:cs typeface="Arial" charset="0"/>
              </a:rPr>
              <a:t> pd SAP </a:t>
            </a:r>
            <a:r>
              <a:rPr lang="en-US" sz="2400" dirty="0" err="1">
                <a:solidFill>
                  <a:srgbClr val="8C7B70">
                    <a:lumMod val="75000"/>
                  </a:srgbClr>
                </a:solidFill>
                <a:latin typeface="Arial" charset="0"/>
                <a:cs typeface="Arial" charset="0"/>
              </a:rPr>
              <a:t>oleh</a:t>
            </a:r>
            <a:r>
              <a:rPr lang="en-US" sz="2400" dirty="0">
                <a:solidFill>
                  <a:srgbClr val="8C7B70">
                    <a:lumMod val="75000"/>
                  </a:srgbClr>
                </a:solidFill>
                <a:latin typeface="Arial" charset="0"/>
                <a:cs typeface="Arial" charset="0"/>
              </a:rPr>
              <a:t> Tim </a:t>
            </a:r>
            <a:r>
              <a:rPr lang="en-US" sz="2400" dirty="0" err="1">
                <a:solidFill>
                  <a:srgbClr val="8C7B70">
                    <a:lumMod val="75000"/>
                  </a:srgbClr>
                </a:solidFill>
                <a:latin typeface="Arial" charset="0"/>
                <a:cs typeface="Arial" charset="0"/>
              </a:rPr>
              <a:t>Penilai</a:t>
            </a:r>
            <a:r>
              <a:rPr lang="en-US" sz="2400" dirty="0">
                <a:solidFill>
                  <a:srgbClr val="8C7B70">
                    <a:lumMod val="75000"/>
                  </a:srgbClr>
                </a:solidFill>
                <a:latin typeface="Arial" charset="0"/>
                <a:cs typeface="Arial" charset="0"/>
              </a:rPr>
              <a:t> </a:t>
            </a:r>
            <a:r>
              <a:rPr lang="en-US" sz="2400" dirty="0" err="1">
                <a:solidFill>
                  <a:srgbClr val="8C7B70">
                    <a:lumMod val="75000"/>
                  </a:srgbClr>
                </a:solidFill>
                <a:latin typeface="Arial" charset="0"/>
                <a:cs typeface="Arial" charset="0"/>
              </a:rPr>
              <a:t>yg</a:t>
            </a:r>
            <a:r>
              <a:rPr lang="en-US" sz="2400" dirty="0">
                <a:solidFill>
                  <a:srgbClr val="8C7B70">
                    <a:lumMod val="75000"/>
                  </a:srgbClr>
                </a:solidFill>
                <a:latin typeface="Arial" charset="0"/>
                <a:cs typeface="Arial" charset="0"/>
              </a:rPr>
              <a:t> </a:t>
            </a:r>
            <a:r>
              <a:rPr lang="en-US" sz="2400" dirty="0" err="1">
                <a:solidFill>
                  <a:srgbClr val="8C7B70">
                    <a:lumMod val="75000"/>
                  </a:srgbClr>
                </a:solidFill>
                <a:latin typeface="Arial" charset="0"/>
                <a:cs typeface="Arial" charset="0"/>
              </a:rPr>
              <a:t>ditetapkan</a:t>
            </a:r>
            <a:r>
              <a:rPr lang="en-US" sz="2400" dirty="0">
                <a:solidFill>
                  <a:srgbClr val="8C7B70">
                    <a:lumMod val="75000"/>
                  </a:srgbClr>
                </a:solidFill>
                <a:latin typeface="Arial" charset="0"/>
                <a:cs typeface="Arial" charset="0"/>
              </a:rPr>
              <a:t> </a:t>
            </a:r>
            <a:r>
              <a:rPr lang="en-US" sz="2400" dirty="0" err="1">
                <a:solidFill>
                  <a:srgbClr val="8C7B70">
                    <a:lumMod val="75000"/>
                  </a:srgbClr>
                </a:solidFill>
                <a:latin typeface="Arial" charset="0"/>
                <a:cs typeface="Arial" charset="0"/>
              </a:rPr>
              <a:t>oleh</a:t>
            </a:r>
            <a:r>
              <a:rPr lang="en-US" sz="2400" dirty="0">
                <a:solidFill>
                  <a:srgbClr val="8C7B70">
                    <a:lumMod val="75000"/>
                  </a:srgbClr>
                </a:solidFill>
                <a:latin typeface="Arial" charset="0"/>
                <a:cs typeface="Arial" charset="0"/>
              </a:rPr>
              <a:t> </a:t>
            </a:r>
            <a:r>
              <a:rPr lang="en-US" sz="2400" dirty="0" err="1">
                <a:solidFill>
                  <a:srgbClr val="8C7B70">
                    <a:lumMod val="75000"/>
                  </a:srgbClr>
                </a:solidFill>
                <a:latin typeface="Arial" charset="0"/>
                <a:cs typeface="Arial" charset="0"/>
              </a:rPr>
              <a:t>Pengelola</a:t>
            </a:r>
            <a:r>
              <a:rPr lang="en-US" sz="2400" dirty="0">
                <a:solidFill>
                  <a:srgbClr val="8C7B70">
                    <a:lumMod val="75000"/>
                  </a:srgbClr>
                </a:solidFill>
                <a:latin typeface="Arial" charset="0"/>
                <a:cs typeface="Arial" charset="0"/>
              </a:rPr>
              <a:t> </a:t>
            </a:r>
            <a:r>
              <a:rPr lang="en-US" sz="2400" dirty="0" err="1">
                <a:solidFill>
                  <a:srgbClr val="8C7B70">
                    <a:lumMod val="75000"/>
                  </a:srgbClr>
                </a:solidFill>
                <a:latin typeface="Arial" charset="0"/>
                <a:cs typeface="Arial" charset="0"/>
              </a:rPr>
              <a:t>Barang</a:t>
            </a:r>
            <a:r>
              <a:rPr lang="en-US" sz="2400" dirty="0">
                <a:solidFill>
                  <a:srgbClr val="8C7B70">
                    <a:lumMod val="75000"/>
                  </a:srgbClr>
                </a:solidFill>
                <a:latin typeface="Arial" charset="0"/>
                <a:cs typeface="Arial" charset="0"/>
              </a:rPr>
              <a:t>, </a:t>
            </a:r>
            <a:r>
              <a:rPr lang="en-US" sz="2400" dirty="0" err="1">
                <a:solidFill>
                  <a:srgbClr val="8C7B70">
                    <a:lumMod val="75000"/>
                  </a:srgbClr>
                </a:solidFill>
                <a:latin typeface="Arial" charset="0"/>
                <a:cs typeface="Arial" charset="0"/>
              </a:rPr>
              <a:t>dan</a:t>
            </a:r>
            <a:r>
              <a:rPr lang="en-US" sz="2400" dirty="0">
                <a:solidFill>
                  <a:srgbClr val="8C7B70">
                    <a:lumMod val="75000"/>
                  </a:srgbClr>
                </a:solidFill>
                <a:latin typeface="Arial" charset="0"/>
                <a:cs typeface="Arial" charset="0"/>
              </a:rPr>
              <a:t> </a:t>
            </a:r>
            <a:r>
              <a:rPr lang="en-US" sz="2400" dirty="0" err="1">
                <a:solidFill>
                  <a:srgbClr val="8C7B70">
                    <a:lumMod val="75000"/>
                  </a:srgbClr>
                </a:solidFill>
                <a:latin typeface="Arial" charset="0"/>
                <a:cs typeface="Arial" charset="0"/>
              </a:rPr>
              <a:t>dapat</a:t>
            </a:r>
            <a:r>
              <a:rPr lang="en-US" sz="2400" dirty="0">
                <a:solidFill>
                  <a:srgbClr val="8C7B70">
                    <a:lumMod val="75000"/>
                  </a:srgbClr>
                </a:solidFill>
                <a:latin typeface="Arial" charset="0"/>
                <a:cs typeface="Arial" charset="0"/>
              </a:rPr>
              <a:t> </a:t>
            </a:r>
            <a:r>
              <a:rPr lang="en-US" sz="2400" dirty="0" err="1">
                <a:solidFill>
                  <a:srgbClr val="8C7B70">
                    <a:lumMod val="75000"/>
                  </a:srgbClr>
                </a:solidFill>
                <a:latin typeface="Arial" charset="0"/>
                <a:cs typeface="Arial" charset="0"/>
              </a:rPr>
              <a:t>melibatkan</a:t>
            </a:r>
            <a:r>
              <a:rPr lang="en-US" sz="2400" dirty="0">
                <a:solidFill>
                  <a:srgbClr val="8C7B70">
                    <a:lumMod val="75000"/>
                  </a:srgbClr>
                </a:solidFill>
                <a:latin typeface="Arial" charset="0"/>
                <a:cs typeface="Arial" charset="0"/>
              </a:rPr>
              <a:t> </a:t>
            </a:r>
            <a:r>
              <a:rPr lang="en-US" sz="2400" dirty="0" err="1">
                <a:solidFill>
                  <a:srgbClr val="8C7B70">
                    <a:lumMod val="75000"/>
                  </a:srgbClr>
                </a:solidFill>
                <a:latin typeface="Arial" charset="0"/>
                <a:cs typeface="Arial" charset="0"/>
              </a:rPr>
              <a:t>Penilai</a:t>
            </a:r>
            <a:r>
              <a:rPr lang="en-US" sz="2400" dirty="0">
                <a:solidFill>
                  <a:srgbClr val="8C7B70">
                    <a:lumMod val="75000"/>
                  </a:srgbClr>
                </a:solidFill>
                <a:latin typeface="Arial" charset="0"/>
                <a:cs typeface="Arial" charset="0"/>
              </a:rPr>
              <a:t> </a:t>
            </a:r>
            <a:r>
              <a:rPr lang="en-US" sz="2400" dirty="0" err="1">
                <a:solidFill>
                  <a:srgbClr val="8C7B70">
                    <a:lumMod val="75000"/>
                  </a:srgbClr>
                </a:solidFill>
                <a:latin typeface="Arial" charset="0"/>
                <a:cs typeface="Arial" charset="0"/>
              </a:rPr>
              <a:t>Independen</a:t>
            </a:r>
            <a:r>
              <a:rPr lang="en-US" sz="2400" dirty="0">
                <a:solidFill>
                  <a:srgbClr val="8C7B70">
                    <a:lumMod val="75000"/>
                  </a:srgbClr>
                </a:solidFill>
                <a:latin typeface="Arial" charset="0"/>
                <a:cs typeface="Arial" charset="0"/>
              </a:rPr>
              <a:t> </a:t>
            </a:r>
            <a:r>
              <a:rPr lang="en-US" sz="2400" dirty="0" err="1">
                <a:solidFill>
                  <a:srgbClr val="8C7B70">
                    <a:lumMod val="75000"/>
                  </a:srgbClr>
                </a:solidFill>
                <a:latin typeface="Arial" charset="0"/>
                <a:cs typeface="Arial" charset="0"/>
              </a:rPr>
              <a:t>yg</a:t>
            </a:r>
            <a:r>
              <a:rPr lang="en-US" sz="2400" dirty="0">
                <a:solidFill>
                  <a:srgbClr val="8C7B70">
                    <a:lumMod val="75000"/>
                  </a:srgbClr>
                </a:solidFill>
                <a:latin typeface="Arial" charset="0"/>
                <a:cs typeface="Arial" charset="0"/>
              </a:rPr>
              <a:t> </a:t>
            </a:r>
            <a:r>
              <a:rPr lang="en-US" sz="2400" dirty="0" err="1">
                <a:solidFill>
                  <a:srgbClr val="8C7B70">
                    <a:lumMod val="75000"/>
                  </a:srgbClr>
                </a:solidFill>
                <a:latin typeface="Arial" charset="0"/>
                <a:cs typeface="Arial" charset="0"/>
              </a:rPr>
              <a:t>bersertifikat</a:t>
            </a:r>
            <a:r>
              <a:rPr lang="en-US" sz="2400" dirty="0">
                <a:solidFill>
                  <a:srgbClr val="8C7B70">
                    <a:lumMod val="75000"/>
                  </a:srgbClr>
                </a:solidFill>
                <a:latin typeface="Arial" charset="0"/>
                <a:cs typeface="Arial" charset="0"/>
              </a:rPr>
              <a:t>;</a:t>
            </a:r>
          </a:p>
          <a:p>
            <a:pPr marL="461963" indent="-461963" fontAlgn="base">
              <a:lnSpc>
                <a:spcPct val="90000"/>
              </a:lnSpc>
              <a:spcBef>
                <a:spcPct val="50000"/>
              </a:spcBef>
              <a:spcAft>
                <a:spcPct val="0"/>
              </a:spcAft>
              <a:buSzPct val="100000"/>
              <a:buFont typeface="Wingdings" pitchFamily="2" charset="2"/>
              <a:buChar char="§"/>
              <a:defRPr/>
            </a:pPr>
            <a:r>
              <a:rPr lang="en-US" sz="2400" dirty="0" err="1">
                <a:solidFill>
                  <a:srgbClr val="8C7B70">
                    <a:lumMod val="75000"/>
                  </a:srgbClr>
                </a:solidFill>
                <a:latin typeface="Arial" charset="0"/>
                <a:cs typeface="Arial" charset="0"/>
              </a:rPr>
              <a:t>Penilaian</a:t>
            </a:r>
            <a:r>
              <a:rPr lang="en-US" sz="2400" dirty="0">
                <a:solidFill>
                  <a:srgbClr val="8C7B70">
                    <a:lumMod val="75000"/>
                  </a:srgbClr>
                </a:solidFill>
                <a:latin typeface="Arial" charset="0"/>
                <a:cs typeface="Arial" charset="0"/>
              </a:rPr>
              <a:t> BMN </a:t>
            </a:r>
            <a:r>
              <a:rPr lang="en-US" sz="2400" dirty="0" err="1">
                <a:solidFill>
                  <a:srgbClr val="8C7B70">
                    <a:lumMod val="75000"/>
                  </a:srgbClr>
                </a:solidFill>
                <a:latin typeface="Arial" charset="0"/>
                <a:cs typeface="Arial" charset="0"/>
              </a:rPr>
              <a:t>dlm</a:t>
            </a:r>
            <a:r>
              <a:rPr lang="en-US" sz="2400" dirty="0">
                <a:solidFill>
                  <a:srgbClr val="8C7B70">
                    <a:lumMod val="75000"/>
                  </a:srgbClr>
                </a:solidFill>
                <a:latin typeface="Arial" charset="0"/>
                <a:cs typeface="Arial" charset="0"/>
              </a:rPr>
              <a:t> </a:t>
            </a:r>
            <a:r>
              <a:rPr lang="en-US" sz="2400" dirty="0" err="1">
                <a:solidFill>
                  <a:srgbClr val="8C7B70">
                    <a:lumMod val="75000"/>
                  </a:srgbClr>
                </a:solidFill>
                <a:latin typeface="Arial" charset="0"/>
                <a:cs typeface="Arial" charset="0"/>
              </a:rPr>
              <a:t>rangka</a:t>
            </a:r>
            <a:r>
              <a:rPr lang="en-US" sz="2400" dirty="0">
                <a:solidFill>
                  <a:srgbClr val="8C7B70">
                    <a:lumMod val="75000"/>
                  </a:srgbClr>
                </a:solidFill>
                <a:latin typeface="Arial" charset="0"/>
                <a:cs typeface="Arial" charset="0"/>
              </a:rPr>
              <a:t> </a:t>
            </a:r>
            <a:r>
              <a:rPr lang="en-US" sz="2400" dirty="0" err="1">
                <a:solidFill>
                  <a:srgbClr val="8C7B70">
                    <a:lumMod val="75000"/>
                  </a:srgbClr>
                </a:solidFill>
                <a:latin typeface="Arial" charset="0"/>
                <a:cs typeface="Arial" charset="0"/>
              </a:rPr>
              <a:t>pemanfaatan</a:t>
            </a:r>
            <a:r>
              <a:rPr lang="en-US" sz="2400" dirty="0">
                <a:solidFill>
                  <a:srgbClr val="8C7B70">
                    <a:lumMod val="75000"/>
                  </a:srgbClr>
                </a:solidFill>
                <a:latin typeface="Arial" charset="0"/>
                <a:cs typeface="Arial" charset="0"/>
              </a:rPr>
              <a:t> </a:t>
            </a:r>
            <a:r>
              <a:rPr lang="en-US" sz="2400" dirty="0" err="1">
                <a:solidFill>
                  <a:srgbClr val="8C7B70">
                    <a:lumMod val="75000"/>
                  </a:srgbClr>
                </a:solidFill>
                <a:latin typeface="Arial" charset="0"/>
                <a:cs typeface="Arial" charset="0"/>
              </a:rPr>
              <a:t>dan</a:t>
            </a:r>
            <a:r>
              <a:rPr lang="en-US" sz="2400" dirty="0">
                <a:solidFill>
                  <a:srgbClr val="8C7B70">
                    <a:lumMod val="75000"/>
                  </a:srgbClr>
                </a:solidFill>
                <a:latin typeface="Arial" charset="0"/>
                <a:cs typeface="Arial" charset="0"/>
              </a:rPr>
              <a:t> </a:t>
            </a:r>
            <a:r>
              <a:rPr lang="en-US" sz="2400" dirty="0" err="1">
                <a:solidFill>
                  <a:srgbClr val="8C7B70">
                    <a:lumMod val="75000"/>
                  </a:srgbClr>
                </a:solidFill>
                <a:latin typeface="Arial" charset="0"/>
                <a:cs typeface="Arial" charset="0"/>
              </a:rPr>
              <a:t>pemindahtanganan</a:t>
            </a:r>
            <a:r>
              <a:rPr lang="en-US" sz="2400" dirty="0">
                <a:solidFill>
                  <a:srgbClr val="8C7B70">
                    <a:lumMod val="75000"/>
                  </a:srgbClr>
                </a:solidFill>
                <a:latin typeface="Arial" charset="0"/>
                <a:cs typeface="Arial" charset="0"/>
              </a:rPr>
              <a:t> </a:t>
            </a:r>
            <a:r>
              <a:rPr lang="en-US" sz="2400" dirty="0" err="1">
                <a:solidFill>
                  <a:srgbClr val="8C7B70">
                    <a:lumMod val="75000"/>
                  </a:srgbClr>
                </a:solidFill>
                <a:latin typeface="Arial" charset="0"/>
                <a:cs typeface="Arial" charset="0"/>
              </a:rPr>
              <a:t>oleh</a:t>
            </a:r>
            <a:r>
              <a:rPr lang="en-US" sz="2400" dirty="0">
                <a:solidFill>
                  <a:srgbClr val="8C7B70">
                    <a:lumMod val="75000"/>
                  </a:srgbClr>
                </a:solidFill>
                <a:latin typeface="Arial" charset="0"/>
                <a:cs typeface="Arial" charset="0"/>
              </a:rPr>
              <a:t> Tim </a:t>
            </a:r>
            <a:r>
              <a:rPr lang="en-US" sz="2400" dirty="0" err="1">
                <a:solidFill>
                  <a:srgbClr val="8C7B70">
                    <a:lumMod val="75000"/>
                  </a:srgbClr>
                </a:solidFill>
                <a:latin typeface="Arial" charset="0"/>
                <a:cs typeface="Arial" charset="0"/>
              </a:rPr>
              <a:t>Penilai</a:t>
            </a:r>
            <a:r>
              <a:rPr lang="en-US" sz="2400" dirty="0">
                <a:solidFill>
                  <a:srgbClr val="8C7B70">
                    <a:lumMod val="75000"/>
                  </a:srgbClr>
                </a:solidFill>
                <a:latin typeface="Arial" charset="0"/>
                <a:cs typeface="Arial" charset="0"/>
              </a:rPr>
              <a:t> </a:t>
            </a:r>
            <a:r>
              <a:rPr lang="en-US" sz="2400" dirty="0" err="1">
                <a:solidFill>
                  <a:srgbClr val="8C7B70">
                    <a:lumMod val="75000"/>
                  </a:srgbClr>
                </a:solidFill>
                <a:latin typeface="Arial" charset="0"/>
                <a:cs typeface="Arial" charset="0"/>
              </a:rPr>
              <a:t>yg</a:t>
            </a:r>
            <a:r>
              <a:rPr lang="en-US" sz="2400" dirty="0">
                <a:solidFill>
                  <a:srgbClr val="8C7B70">
                    <a:lumMod val="75000"/>
                  </a:srgbClr>
                </a:solidFill>
                <a:latin typeface="Arial" charset="0"/>
                <a:cs typeface="Arial" charset="0"/>
              </a:rPr>
              <a:t> </a:t>
            </a:r>
            <a:r>
              <a:rPr lang="en-US" sz="2400" dirty="0" err="1">
                <a:solidFill>
                  <a:srgbClr val="8C7B70">
                    <a:lumMod val="75000"/>
                  </a:srgbClr>
                </a:solidFill>
                <a:latin typeface="Arial" charset="0"/>
                <a:cs typeface="Arial" charset="0"/>
              </a:rPr>
              <a:t>ditetapkan</a:t>
            </a:r>
            <a:r>
              <a:rPr lang="en-US" sz="2400" dirty="0">
                <a:solidFill>
                  <a:srgbClr val="8C7B70">
                    <a:lumMod val="75000"/>
                  </a:srgbClr>
                </a:solidFill>
                <a:latin typeface="Arial" charset="0"/>
                <a:cs typeface="Arial" charset="0"/>
              </a:rPr>
              <a:t> </a:t>
            </a:r>
            <a:r>
              <a:rPr lang="en-US" sz="2400" dirty="0" err="1">
                <a:solidFill>
                  <a:srgbClr val="8C7B70">
                    <a:lumMod val="75000"/>
                  </a:srgbClr>
                </a:solidFill>
                <a:latin typeface="Arial" charset="0"/>
                <a:cs typeface="Arial" charset="0"/>
              </a:rPr>
              <a:t>oleh</a:t>
            </a:r>
            <a:r>
              <a:rPr lang="en-US" sz="2400" dirty="0">
                <a:solidFill>
                  <a:srgbClr val="8C7B70">
                    <a:lumMod val="75000"/>
                  </a:srgbClr>
                </a:solidFill>
                <a:latin typeface="Arial" charset="0"/>
                <a:cs typeface="Arial" charset="0"/>
              </a:rPr>
              <a:t> </a:t>
            </a:r>
            <a:r>
              <a:rPr lang="en-US" sz="2400" dirty="0" err="1">
                <a:solidFill>
                  <a:srgbClr val="8C7B70">
                    <a:lumMod val="75000"/>
                  </a:srgbClr>
                </a:solidFill>
                <a:latin typeface="Arial" charset="0"/>
                <a:cs typeface="Arial" charset="0"/>
              </a:rPr>
              <a:t>Pengelola</a:t>
            </a:r>
            <a:r>
              <a:rPr lang="en-US" sz="2400" dirty="0">
                <a:solidFill>
                  <a:srgbClr val="8C7B70">
                    <a:lumMod val="75000"/>
                  </a:srgbClr>
                </a:solidFill>
                <a:latin typeface="Arial" charset="0"/>
                <a:cs typeface="Arial" charset="0"/>
              </a:rPr>
              <a:t> </a:t>
            </a:r>
            <a:r>
              <a:rPr lang="en-US" sz="2400" dirty="0" err="1">
                <a:solidFill>
                  <a:srgbClr val="8C7B70">
                    <a:lumMod val="75000"/>
                  </a:srgbClr>
                </a:solidFill>
                <a:latin typeface="Arial" charset="0"/>
                <a:cs typeface="Arial" charset="0"/>
              </a:rPr>
              <a:t>Barang</a:t>
            </a:r>
            <a:r>
              <a:rPr lang="en-US" sz="2400" dirty="0">
                <a:solidFill>
                  <a:srgbClr val="8C7B70">
                    <a:lumMod val="75000"/>
                  </a:srgbClr>
                </a:solidFill>
                <a:latin typeface="Arial" charset="0"/>
                <a:cs typeface="Arial" charset="0"/>
              </a:rPr>
              <a:t> </a:t>
            </a:r>
            <a:r>
              <a:rPr lang="en-US" sz="2400" dirty="0" err="1">
                <a:solidFill>
                  <a:srgbClr val="8C7B70">
                    <a:lumMod val="75000"/>
                  </a:srgbClr>
                </a:solidFill>
                <a:latin typeface="Arial" charset="0"/>
                <a:cs typeface="Arial" charset="0"/>
              </a:rPr>
              <a:t>dan</a:t>
            </a:r>
            <a:r>
              <a:rPr lang="en-US" sz="2400" dirty="0">
                <a:solidFill>
                  <a:srgbClr val="8C7B70">
                    <a:lumMod val="75000"/>
                  </a:srgbClr>
                </a:solidFill>
                <a:latin typeface="Arial" charset="0"/>
                <a:cs typeface="Arial" charset="0"/>
              </a:rPr>
              <a:t> </a:t>
            </a:r>
            <a:r>
              <a:rPr lang="en-US" sz="2400" dirty="0" err="1">
                <a:solidFill>
                  <a:srgbClr val="8C7B70">
                    <a:lumMod val="75000"/>
                  </a:srgbClr>
                </a:solidFill>
                <a:latin typeface="Arial" charset="0"/>
                <a:cs typeface="Arial" charset="0"/>
              </a:rPr>
              <a:t>dapat</a:t>
            </a:r>
            <a:r>
              <a:rPr lang="en-US" sz="2400" dirty="0">
                <a:solidFill>
                  <a:srgbClr val="8C7B70">
                    <a:lumMod val="75000"/>
                  </a:srgbClr>
                </a:solidFill>
                <a:latin typeface="Arial" charset="0"/>
                <a:cs typeface="Arial" charset="0"/>
              </a:rPr>
              <a:t> </a:t>
            </a:r>
            <a:r>
              <a:rPr lang="en-US" sz="2400" dirty="0" err="1">
                <a:solidFill>
                  <a:srgbClr val="8C7B70">
                    <a:lumMod val="75000"/>
                  </a:srgbClr>
                </a:solidFill>
                <a:latin typeface="Arial" charset="0"/>
                <a:cs typeface="Arial" charset="0"/>
              </a:rPr>
              <a:t>melibatkan</a:t>
            </a:r>
            <a:r>
              <a:rPr lang="en-US" sz="2400" dirty="0">
                <a:solidFill>
                  <a:srgbClr val="8C7B70">
                    <a:lumMod val="75000"/>
                  </a:srgbClr>
                </a:solidFill>
                <a:latin typeface="Arial" charset="0"/>
                <a:cs typeface="Arial" charset="0"/>
              </a:rPr>
              <a:t> </a:t>
            </a:r>
            <a:r>
              <a:rPr lang="en-US" sz="2400" dirty="0" err="1">
                <a:solidFill>
                  <a:srgbClr val="8C7B70">
                    <a:lumMod val="75000"/>
                  </a:srgbClr>
                </a:solidFill>
                <a:latin typeface="Arial" charset="0"/>
                <a:cs typeface="Arial" charset="0"/>
              </a:rPr>
              <a:t>Penilai</a:t>
            </a:r>
            <a:r>
              <a:rPr lang="en-US" sz="2400" dirty="0">
                <a:solidFill>
                  <a:srgbClr val="8C7B70">
                    <a:lumMod val="75000"/>
                  </a:srgbClr>
                </a:solidFill>
                <a:latin typeface="Arial" charset="0"/>
                <a:cs typeface="Arial" charset="0"/>
              </a:rPr>
              <a:t> </a:t>
            </a:r>
            <a:r>
              <a:rPr lang="en-US" sz="2400" dirty="0" err="1">
                <a:solidFill>
                  <a:srgbClr val="8C7B70">
                    <a:lumMod val="75000"/>
                  </a:srgbClr>
                </a:solidFill>
                <a:latin typeface="Arial" charset="0"/>
                <a:cs typeface="Arial" charset="0"/>
              </a:rPr>
              <a:t>independen</a:t>
            </a:r>
            <a:r>
              <a:rPr lang="en-US" sz="2400" dirty="0">
                <a:solidFill>
                  <a:srgbClr val="8C7B70">
                    <a:lumMod val="75000"/>
                  </a:srgbClr>
                </a:solidFill>
                <a:latin typeface="Arial" charset="0"/>
                <a:cs typeface="Arial" charset="0"/>
              </a:rPr>
              <a:t> </a:t>
            </a:r>
            <a:r>
              <a:rPr lang="en-US" sz="2400" dirty="0" err="1">
                <a:solidFill>
                  <a:srgbClr val="8C7B70">
                    <a:lumMod val="75000"/>
                  </a:srgbClr>
                </a:solidFill>
                <a:latin typeface="Arial" charset="0"/>
                <a:cs typeface="Arial" charset="0"/>
              </a:rPr>
              <a:t>yg</a:t>
            </a:r>
            <a:r>
              <a:rPr lang="en-US" sz="2400" dirty="0">
                <a:solidFill>
                  <a:srgbClr val="8C7B70">
                    <a:lumMod val="75000"/>
                  </a:srgbClr>
                </a:solidFill>
                <a:latin typeface="Arial" charset="0"/>
                <a:cs typeface="Arial" charset="0"/>
              </a:rPr>
              <a:t> </a:t>
            </a:r>
            <a:r>
              <a:rPr lang="en-US" sz="2400" dirty="0" err="1">
                <a:solidFill>
                  <a:srgbClr val="8C7B70">
                    <a:lumMod val="75000"/>
                  </a:srgbClr>
                </a:solidFill>
                <a:latin typeface="Arial" charset="0"/>
                <a:cs typeface="Arial" charset="0"/>
              </a:rPr>
              <a:t>berijin</a:t>
            </a:r>
            <a:r>
              <a:rPr lang="en-US" sz="2400" dirty="0">
                <a:solidFill>
                  <a:srgbClr val="8C7B70">
                    <a:lumMod val="75000"/>
                  </a:srgbClr>
                </a:solidFill>
                <a:latin typeface="Arial" charset="0"/>
                <a:cs typeface="Arial" charset="0"/>
              </a:rPr>
              <a:t>, </a:t>
            </a:r>
            <a:r>
              <a:rPr lang="en-US" sz="2400" dirty="0" err="1">
                <a:solidFill>
                  <a:srgbClr val="8C7B70">
                    <a:lumMod val="75000"/>
                  </a:srgbClr>
                </a:solidFill>
                <a:latin typeface="Arial" charset="0"/>
                <a:cs typeface="Arial" charset="0"/>
              </a:rPr>
              <a:t>berdasarkan</a:t>
            </a:r>
            <a:r>
              <a:rPr lang="en-US" sz="2400" dirty="0">
                <a:solidFill>
                  <a:srgbClr val="8C7B70">
                    <a:lumMod val="75000"/>
                  </a:srgbClr>
                </a:solidFill>
                <a:latin typeface="Arial" charset="0"/>
                <a:cs typeface="Arial" charset="0"/>
              </a:rPr>
              <a:t> </a:t>
            </a:r>
            <a:r>
              <a:rPr lang="en-US" sz="2400" dirty="0" err="1">
                <a:solidFill>
                  <a:srgbClr val="8C7B70">
                    <a:lumMod val="75000"/>
                  </a:srgbClr>
                </a:solidFill>
                <a:latin typeface="Arial" charset="0"/>
                <a:cs typeface="Arial" charset="0"/>
              </a:rPr>
              <a:t>nilai</a:t>
            </a:r>
            <a:r>
              <a:rPr lang="en-US" sz="2400" dirty="0">
                <a:solidFill>
                  <a:srgbClr val="8C7B70">
                    <a:lumMod val="75000"/>
                  </a:srgbClr>
                </a:solidFill>
                <a:latin typeface="Arial" charset="0"/>
                <a:cs typeface="Arial" charset="0"/>
              </a:rPr>
              <a:t> </a:t>
            </a:r>
            <a:r>
              <a:rPr lang="en-US" sz="2400" dirty="0" err="1">
                <a:solidFill>
                  <a:srgbClr val="8C7B70">
                    <a:lumMod val="75000"/>
                  </a:srgbClr>
                </a:solidFill>
                <a:latin typeface="Arial" charset="0"/>
                <a:cs typeface="Arial" charset="0"/>
              </a:rPr>
              <a:t>transaksi</a:t>
            </a:r>
            <a:r>
              <a:rPr lang="en-US" sz="2400" dirty="0">
                <a:solidFill>
                  <a:srgbClr val="8C7B70">
                    <a:lumMod val="75000"/>
                  </a:srgbClr>
                </a:solidFill>
                <a:latin typeface="Arial" charset="0"/>
                <a:cs typeface="Arial" charset="0"/>
              </a:rPr>
              <a:t> </a:t>
            </a:r>
            <a:r>
              <a:rPr lang="en-US" sz="2400" dirty="0" err="1">
                <a:solidFill>
                  <a:srgbClr val="8C7B70">
                    <a:lumMod val="75000"/>
                  </a:srgbClr>
                </a:solidFill>
                <a:latin typeface="Arial" charset="0"/>
                <a:cs typeface="Arial" charset="0"/>
              </a:rPr>
              <a:t>dgn</a:t>
            </a:r>
            <a:r>
              <a:rPr lang="en-US" sz="2400" dirty="0">
                <a:solidFill>
                  <a:srgbClr val="8C7B70">
                    <a:lumMod val="75000"/>
                  </a:srgbClr>
                </a:solidFill>
                <a:latin typeface="Arial" charset="0"/>
                <a:cs typeface="Arial" charset="0"/>
              </a:rPr>
              <a:t> </a:t>
            </a:r>
            <a:r>
              <a:rPr lang="en-US" sz="2400" dirty="0" err="1">
                <a:solidFill>
                  <a:srgbClr val="8C7B70">
                    <a:lumMod val="75000"/>
                  </a:srgbClr>
                </a:solidFill>
                <a:latin typeface="Arial" charset="0"/>
                <a:cs typeface="Arial" charset="0"/>
              </a:rPr>
              <a:t>estimasi</a:t>
            </a:r>
            <a:r>
              <a:rPr lang="en-US" sz="2400" dirty="0">
                <a:solidFill>
                  <a:srgbClr val="8C7B70">
                    <a:lumMod val="75000"/>
                  </a:srgbClr>
                </a:solidFill>
                <a:latin typeface="Arial" charset="0"/>
                <a:cs typeface="Arial" charset="0"/>
              </a:rPr>
              <a:t> </a:t>
            </a:r>
            <a:r>
              <a:rPr lang="en-US" sz="2400" dirty="0" err="1">
                <a:solidFill>
                  <a:srgbClr val="8C7B70">
                    <a:lumMod val="75000"/>
                  </a:srgbClr>
                </a:solidFill>
                <a:latin typeface="Arial" charset="0"/>
                <a:cs typeface="Arial" charset="0"/>
              </a:rPr>
              <a:t>terendah</a:t>
            </a:r>
            <a:r>
              <a:rPr lang="en-US" sz="2400" dirty="0">
                <a:solidFill>
                  <a:srgbClr val="8C7B70">
                    <a:lumMod val="75000"/>
                  </a:srgbClr>
                </a:solidFill>
                <a:latin typeface="Arial" charset="0"/>
                <a:cs typeface="Arial" charset="0"/>
              </a:rPr>
              <a:t> </a:t>
            </a:r>
            <a:r>
              <a:rPr lang="en-US" sz="2400" dirty="0" err="1">
                <a:solidFill>
                  <a:srgbClr val="8C7B70">
                    <a:lumMod val="75000"/>
                  </a:srgbClr>
                </a:solidFill>
                <a:latin typeface="Arial" charset="0"/>
                <a:cs typeface="Arial" charset="0"/>
              </a:rPr>
              <a:t>menggunakan</a:t>
            </a:r>
            <a:r>
              <a:rPr lang="en-US" sz="2400" dirty="0">
                <a:solidFill>
                  <a:srgbClr val="8C7B70">
                    <a:lumMod val="75000"/>
                  </a:srgbClr>
                </a:solidFill>
                <a:latin typeface="Arial" charset="0"/>
                <a:cs typeface="Arial" charset="0"/>
              </a:rPr>
              <a:t> </a:t>
            </a:r>
            <a:r>
              <a:rPr lang="en-US" sz="2400" dirty="0" err="1">
                <a:solidFill>
                  <a:srgbClr val="8C7B70">
                    <a:lumMod val="75000"/>
                  </a:srgbClr>
                </a:solidFill>
                <a:latin typeface="Arial" charset="0"/>
                <a:cs typeface="Arial" charset="0"/>
              </a:rPr>
              <a:t>nilai</a:t>
            </a:r>
            <a:r>
              <a:rPr lang="en-US" sz="2400" dirty="0">
                <a:solidFill>
                  <a:srgbClr val="8C7B70">
                    <a:lumMod val="75000"/>
                  </a:srgbClr>
                </a:solidFill>
                <a:latin typeface="Arial" charset="0"/>
                <a:cs typeface="Arial" charset="0"/>
              </a:rPr>
              <a:t> NJOP (</a:t>
            </a:r>
            <a:r>
              <a:rPr lang="en-US" sz="2400" dirty="0" err="1">
                <a:solidFill>
                  <a:srgbClr val="8C7B70">
                    <a:lumMod val="75000"/>
                  </a:srgbClr>
                </a:solidFill>
                <a:latin typeface="Arial" charset="0"/>
                <a:cs typeface="Arial" charset="0"/>
              </a:rPr>
              <a:t>utk</a:t>
            </a:r>
            <a:r>
              <a:rPr lang="en-US" sz="2400" dirty="0">
                <a:solidFill>
                  <a:srgbClr val="8C7B70">
                    <a:lumMod val="75000"/>
                  </a:srgbClr>
                </a:solidFill>
                <a:latin typeface="Arial" charset="0"/>
                <a:cs typeface="Arial" charset="0"/>
              </a:rPr>
              <a:t> </a:t>
            </a:r>
            <a:r>
              <a:rPr lang="en-US" sz="2400" dirty="0" err="1">
                <a:solidFill>
                  <a:srgbClr val="8C7B70">
                    <a:lumMod val="75000"/>
                  </a:srgbClr>
                </a:solidFill>
                <a:latin typeface="Arial" charset="0"/>
                <a:cs typeface="Arial" charset="0"/>
              </a:rPr>
              <a:t>tanah</a:t>
            </a:r>
            <a:r>
              <a:rPr lang="en-US" sz="2400" dirty="0">
                <a:solidFill>
                  <a:srgbClr val="8C7B70">
                    <a:lumMod val="75000"/>
                  </a:srgbClr>
                </a:solidFill>
                <a:latin typeface="Arial" charset="0"/>
                <a:cs typeface="Arial" charset="0"/>
              </a:rPr>
              <a:t>)</a:t>
            </a:r>
          </a:p>
        </p:txBody>
      </p:sp>
      <p:sp>
        <p:nvSpPr>
          <p:cNvPr id="14341" name="Slide Number Placeholder 3">
            <a:extLst>
              <a:ext uri="{FF2B5EF4-FFF2-40B4-BE49-F238E27FC236}">
                <a16:creationId xmlns:a16="http://schemas.microsoft.com/office/drawing/2014/main" id="{9B01625E-179B-4AC4-B9E8-9B8470B6899A}"/>
              </a:ext>
            </a:extLst>
          </p:cNvPr>
          <p:cNvSpPr txBox="1">
            <a:spLocks noGrp="1"/>
          </p:cNvSpPr>
          <p:nvPr/>
        </p:nvSpPr>
        <p:spPr bwMode="auto">
          <a:xfrm>
            <a:off x="8077200" y="6477001"/>
            <a:ext cx="21336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r" eaLnBrk="1" fontAlgn="base" hangingPunct="1">
              <a:spcBef>
                <a:spcPct val="0"/>
              </a:spcBef>
              <a:spcAft>
                <a:spcPct val="0"/>
              </a:spcAft>
            </a:pPr>
            <a:fld id="{36FD9DAE-0CDA-48E3-BE66-43F446E82360}" type="slidenum">
              <a:rPr lang="en-US" altLang="en-US" sz="1400">
                <a:solidFill>
                  <a:prstClr val="black"/>
                </a:solidFill>
              </a:rPr>
              <a:pPr algn="r" eaLnBrk="1" fontAlgn="base" hangingPunct="1">
                <a:spcBef>
                  <a:spcPct val="0"/>
                </a:spcBef>
                <a:spcAft>
                  <a:spcPct val="0"/>
                </a:spcAft>
              </a:pPr>
              <a:t>32</a:t>
            </a:fld>
            <a:endParaRPr lang="en-US" altLang="en-US" sz="1400">
              <a:solidFill>
                <a:prstClr val="black"/>
              </a:solidFill>
            </a:endParaRPr>
          </a:p>
        </p:txBody>
      </p:sp>
      <p:sp>
        <p:nvSpPr>
          <p:cNvPr id="2" name="TextBox 1">
            <a:extLst>
              <a:ext uri="{FF2B5EF4-FFF2-40B4-BE49-F238E27FC236}">
                <a16:creationId xmlns:a16="http://schemas.microsoft.com/office/drawing/2014/main" id="{3D51DD28-AE3F-4EA1-AFC7-2C09286BAF8E}"/>
              </a:ext>
            </a:extLst>
          </p:cNvPr>
          <p:cNvSpPr txBox="1"/>
          <p:nvPr/>
        </p:nvSpPr>
        <p:spPr>
          <a:xfrm>
            <a:off x="6549887" y="5546035"/>
            <a:ext cx="4144617" cy="369332"/>
          </a:xfrm>
          <a:prstGeom prst="rect">
            <a:avLst/>
          </a:prstGeom>
          <a:noFill/>
        </p:spPr>
        <p:txBody>
          <a:bodyPr wrap="square" rtlCol="0">
            <a:spAutoFit/>
          </a:bodyPr>
          <a:lstStyle/>
          <a:p>
            <a:r>
              <a:rPr lang="en-US" dirty="0"/>
              <a:t>MAPPI (</a:t>
            </a:r>
            <a:r>
              <a:rPr lang="en-US" dirty="0" err="1"/>
              <a:t>asosiasi</a:t>
            </a:r>
            <a:r>
              <a:rPr lang="en-US" dirty="0"/>
              <a:t> appraisal public)</a:t>
            </a:r>
            <a:endParaRPr lang="en-ID"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9090"/>
                                        </p:tgtEl>
                                        <p:attrNameLst>
                                          <p:attrName>style.visibility</p:attrName>
                                        </p:attrNameLst>
                                      </p:cBhvr>
                                      <p:to>
                                        <p:strVal val="visible"/>
                                      </p:to>
                                    </p:set>
                                    <p:animEffect transition="in" filter="blinds(horizontal)">
                                      <p:cBhvr>
                                        <p:cTn id="7" dur="500"/>
                                        <p:tgtEl>
                                          <p:spTgt spid="8909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89091"/>
                                        </p:tgtEl>
                                        <p:attrNameLst>
                                          <p:attrName>style.visibility</p:attrName>
                                        </p:attrNameLst>
                                      </p:cBhvr>
                                      <p:to>
                                        <p:strVal val="visible"/>
                                      </p:to>
                                    </p:set>
                                    <p:animEffect transition="in" filter="blinds(horizontal)">
                                      <p:cBhvr>
                                        <p:cTn id="12" dur="500"/>
                                        <p:tgtEl>
                                          <p:spTgt spid="890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090" grpId="0"/>
      <p:bldP spid="89091"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6D30F360-9F55-4AA2-81AB-316E5BE934FB}"/>
              </a:ext>
            </a:extLst>
          </p:cNvPr>
          <p:cNvSpPr>
            <a:spLocks noGrp="1" noChangeArrowheads="1"/>
          </p:cNvSpPr>
          <p:nvPr>
            <p:ph type="title"/>
          </p:nvPr>
        </p:nvSpPr>
        <p:spPr>
          <a:ln>
            <a:solidFill>
              <a:schemeClr val="tx1"/>
            </a:solidFill>
            <a:miter lim="800000"/>
            <a:headEnd/>
            <a:tailEnd/>
          </a:ln>
        </p:spPr>
        <p:txBody>
          <a:bodyPr/>
          <a:lstStyle/>
          <a:p>
            <a:r>
              <a:rPr lang="en-US" altLang="en-US">
                <a:solidFill>
                  <a:srgbClr val="7B9899"/>
                </a:solidFill>
              </a:rPr>
              <a:t>Untuk Laporan Keuangan</a:t>
            </a:r>
          </a:p>
        </p:txBody>
      </p:sp>
      <p:sp>
        <p:nvSpPr>
          <p:cNvPr id="15363" name="Footer Placeholder 4">
            <a:extLst>
              <a:ext uri="{FF2B5EF4-FFF2-40B4-BE49-F238E27FC236}">
                <a16:creationId xmlns:a16="http://schemas.microsoft.com/office/drawing/2014/main" id="{C6AB0FED-017F-4CC1-BDFB-14F8990B7E09}"/>
              </a:ext>
            </a:extLst>
          </p:cNvPr>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r>
              <a:rPr lang="en-US" altLang="en-US">
                <a:solidFill>
                  <a:srgbClr val="FFFFFF"/>
                </a:solidFill>
              </a:rPr>
              <a:t>priyonodwinugroho@ymail.com</a:t>
            </a:r>
          </a:p>
        </p:txBody>
      </p:sp>
      <p:sp>
        <p:nvSpPr>
          <p:cNvPr id="15364" name="Rectangle 3">
            <a:extLst>
              <a:ext uri="{FF2B5EF4-FFF2-40B4-BE49-F238E27FC236}">
                <a16:creationId xmlns:a16="http://schemas.microsoft.com/office/drawing/2014/main" id="{8881EA3D-C730-4CD6-B215-CF128A530FF3}"/>
              </a:ext>
            </a:extLst>
          </p:cNvPr>
          <p:cNvSpPr>
            <a:spLocks noGrp="1" noChangeArrowheads="1"/>
          </p:cNvSpPr>
          <p:nvPr>
            <p:ph sz="quarter" idx="1"/>
          </p:nvPr>
        </p:nvSpPr>
        <p:spPr>
          <a:xfrm>
            <a:off x="1825625" y="1527175"/>
            <a:ext cx="8504238" cy="4572000"/>
          </a:xfrm>
        </p:spPr>
        <p:txBody>
          <a:bodyPr/>
          <a:lstStyle/>
          <a:p>
            <a:r>
              <a:rPr lang="en-US" altLang="en-US" sz="3200" dirty="0" err="1"/>
              <a:t>Penetapan</a:t>
            </a:r>
            <a:r>
              <a:rPr lang="en-US" altLang="en-US" sz="3200" dirty="0"/>
              <a:t> </a:t>
            </a:r>
            <a:r>
              <a:rPr lang="en-US" altLang="en-US" sz="3200" dirty="0" err="1"/>
              <a:t>nilai</a:t>
            </a:r>
            <a:r>
              <a:rPr lang="en-US" altLang="en-US" sz="3200" dirty="0"/>
              <a:t> </a:t>
            </a:r>
            <a:r>
              <a:rPr lang="en-US" altLang="en-US" sz="3200" dirty="0" err="1"/>
              <a:t>barang</a:t>
            </a:r>
            <a:r>
              <a:rPr lang="en-US" altLang="en-US" sz="3200" dirty="0"/>
              <a:t> </a:t>
            </a:r>
            <a:r>
              <a:rPr lang="en-US" altLang="en-US" sz="3200" dirty="0" err="1"/>
              <a:t>milik</a:t>
            </a:r>
            <a:r>
              <a:rPr lang="en-US" altLang="en-US" sz="3200" dirty="0"/>
              <a:t> negara/</a:t>
            </a:r>
            <a:r>
              <a:rPr lang="en-US" altLang="en-US" sz="3200" dirty="0" err="1"/>
              <a:t>daerah</a:t>
            </a:r>
            <a:r>
              <a:rPr lang="en-US" altLang="en-US" sz="3200" dirty="0"/>
              <a:t> </a:t>
            </a:r>
            <a:r>
              <a:rPr lang="en-US" altLang="en-US" sz="3200" dirty="0" err="1"/>
              <a:t>dalam</a:t>
            </a:r>
            <a:r>
              <a:rPr lang="en-US" altLang="en-US" sz="3200" dirty="0"/>
              <a:t> </a:t>
            </a:r>
            <a:r>
              <a:rPr lang="en-US" altLang="en-US" sz="3200" dirty="0" err="1"/>
              <a:t>rangka</a:t>
            </a:r>
            <a:r>
              <a:rPr lang="en-US" altLang="en-US" sz="3200" dirty="0"/>
              <a:t> </a:t>
            </a:r>
            <a:r>
              <a:rPr lang="en-US" altLang="en-US" sz="3200" dirty="0" err="1"/>
              <a:t>penyusunan</a:t>
            </a:r>
            <a:r>
              <a:rPr lang="en-US" altLang="en-US" sz="3200" dirty="0"/>
              <a:t> </a:t>
            </a:r>
            <a:r>
              <a:rPr lang="en-US" altLang="en-US" sz="3200" dirty="0" err="1"/>
              <a:t>neraca</a:t>
            </a:r>
            <a:r>
              <a:rPr lang="en-US" altLang="en-US" sz="3200" dirty="0"/>
              <a:t> </a:t>
            </a:r>
            <a:r>
              <a:rPr lang="en-US" altLang="en-US" sz="3200" dirty="0" err="1"/>
              <a:t>pemerintah</a:t>
            </a:r>
            <a:r>
              <a:rPr lang="en-US" altLang="en-US" sz="3200" dirty="0"/>
              <a:t> </a:t>
            </a:r>
            <a:r>
              <a:rPr lang="en-US" altLang="en-US" sz="3200" dirty="0" err="1"/>
              <a:t>pusat</a:t>
            </a:r>
            <a:r>
              <a:rPr lang="en-US" altLang="en-US" sz="3200" dirty="0"/>
              <a:t>/</a:t>
            </a:r>
            <a:r>
              <a:rPr lang="en-US" altLang="en-US" sz="3200" dirty="0" err="1"/>
              <a:t>daerah</a:t>
            </a:r>
            <a:r>
              <a:rPr lang="en-US" altLang="en-US" sz="3200" dirty="0"/>
              <a:t> </a:t>
            </a:r>
            <a:r>
              <a:rPr lang="en-US" altLang="en-US" sz="3200" dirty="0" err="1"/>
              <a:t>dilakukan</a:t>
            </a:r>
            <a:r>
              <a:rPr lang="en-US" altLang="en-US" sz="3200" dirty="0"/>
              <a:t> </a:t>
            </a:r>
            <a:r>
              <a:rPr lang="en-US" altLang="en-US" sz="3200" dirty="0" err="1"/>
              <a:t>dengan</a:t>
            </a:r>
            <a:r>
              <a:rPr lang="en-US" altLang="en-US" sz="3200" dirty="0"/>
              <a:t> </a:t>
            </a:r>
            <a:r>
              <a:rPr lang="en-US" altLang="en-US" sz="3200" dirty="0" err="1"/>
              <a:t>berpedoman</a:t>
            </a:r>
            <a:r>
              <a:rPr lang="en-US" altLang="en-US" sz="3200" dirty="0"/>
              <a:t> pada </a:t>
            </a:r>
            <a:r>
              <a:rPr lang="en-US" altLang="en-US" sz="3200" dirty="0" err="1"/>
              <a:t>Standar</a:t>
            </a:r>
            <a:r>
              <a:rPr lang="en-US" altLang="en-US" sz="3200" dirty="0"/>
              <a:t> </a:t>
            </a:r>
            <a:r>
              <a:rPr lang="en-US" altLang="en-US" sz="3200" dirty="0" err="1"/>
              <a:t>Akuntansi</a:t>
            </a:r>
            <a:r>
              <a:rPr lang="en-US" altLang="en-US" sz="3200" dirty="0"/>
              <a:t> </a:t>
            </a:r>
            <a:r>
              <a:rPr lang="en-US" altLang="en-US" sz="3200" dirty="0" err="1"/>
              <a:t>Pemerintahan</a:t>
            </a:r>
            <a:r>
              <a:rPr lang="en-US" altLang="en-US" sz="3200" dirty="0"/>
              <a:t> (SAP) PP 71/2010.</a:t>
            </a:r>
          </a:p>
          <a:p>
            <a:endParaRPr lang="en-US" altLang="en-US" sz="3200"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4CF3076F-12BC-4C9F-A9FF-4622C31C0F83}"/>
              </a:ext>
            </a:extLst>
          </p:cNvPr>
          <p:cNvSpPr>
            <a:spLocks noGrp="1" noChangeArrowheads="1"/>
          </p:cNvSpPr>
          <p:nvPr>
            <p:ph type="title"/>
          </p:nvPr>
        </p:nvSpPr>
        <p:spPr>
          <a:ln>
            <a:solidFill>
              <a:schemeClr val="tx1"/>
            </a:solidFill>
            <a:miter lim="800000"/>
            <a:headEnd/>
            <a:tailEnd/>
          </a:ln>
        </p:spPr>
        <p:txBody>
          <a:bodyPr/>
          <a:lstStyle/>
          <a:p>
            <a:r>
              <a:rPr lang="en-US" altLang="en-US">
                <a:solidFill>
                  <a:srgbClr val="7B9899"/>
                </a:solidFill>
              </a:rPr>
              <a:t>Penilaian Non Lapkeu</a:t>
            </a:r>
          </a:p>
        </p:txBody>
      </p:sp>
      <p:sp>
        <p:nvSpPr>
          <p:cNvPr id="16387" name="Footer Placeholder 4">
            <a:extLst>
              <a:ext uri="{FF2B5EF4-FFF2-40B4-BE49-F238E27FC236}">
                <a16:creationId xmlns:a16="http://schemas.microsoft.com/office/drawing/2014/main" id="{A7788607-4703-4EEB-AC4E-658689EB0A37}"/>
              </a:ext>
            </a:extLst>
          </p:cNvPr>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r>
              <a:rPr lang="en-US" altLang="en-US">
                <a:solidFill>
                  <a:srgbClr val="FFFFFF"/>
                </a:solidFill>
              </a:rPr>
              <a:t>priyonodwinugroho@ymail.com</a:t>
            </a:r>
          </a:p>
        </p:txBody>
      </p:sp>
      <p:sp>
        <p:nvSpPr>
          <p:cNvPr id="16388" name="Rectangle 3">
            <a:extLst>
              <a:ext uri="{FF2B5EF4-FFF2-40B4-BE49-F238E27FC236}">
                <a16:creationId xmlns:a16="http://schemas.microsoft.com/office/drawing/2014/main" id="{7A2D5B43-E0ED-4635-AAFD-48A7A4778271}"/>
              </a:ext>
            </a:extLst>
          </p:cNvPr>
          <p:cNvSpPr>
            <a:spLocks noGrp="1" noChangeArrowheads="1"/>
          </p:cNvSpPr>
          <p:nvPr>
            <p:ph sz="quarter" idx="1"/>
          </p:nvPr>
        </p:nvSpPr>
        <p:spPr>
          <a:xfrm>
            <a:off x="1825625" y="1527175"/>
            <a:ext cx="8504238" cy="4572000"/>
          </a:xfrm>
        </p:spPr>
        <p:txBody>
          <a:bodyPr/>
          <a:lstStyle/>
          <a:p>
            <a:pPr>
              <a:buFontTx/>
              <a:buNone/>
            </a:pPr>
            <a:r>
              <a:rPr lang="en-US" altLang="en-US"/>
              <a:t>   Penilaian barang milik negara berupa tanah dan/atau bangunan dalam rangka pemanfaatan atau pemindahtanganan dilakukan oleh tim yang ditetapkan oleh pengelola barang (cq DJKN), dan dapat melibatkan penilai independen yang ditetapkan oleh pengelola barang.</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9E7077A6-2B4E-4077-88B5-31699D15DDB8}"/>
              </a:ext>
            </a:extLst>
          </p:cNvPr>
          <p:cNvSpPr>
            <a:spLocks noGrp="1" noChangeArrowheads="1"/>
          </p:cNvSpPr>
          <p:nvPr>
            <p:ph type="title"/>
          </p:nvPr>
        </p:nvSpPr>
        <p:spPr/>
        <p:txBody>
          <a:bodyPr/>
          <a:lstStyle/>
          <a:p>
            <a:r>
              <a:rPr lang="en-US" altLang="en-US">
                <a:solidFill>
                  <a:srgbClr val="7B9899"/>
                </a:solidFill>
              </a:rPr>
              <a:t>Tim Penilai</a:t>
            </a:r>
          </a:p>
        </p:txBody>
      </p:sp>
      <p:sp>
        <p:nvSpPr>
          <p:cNvPr id="17411" name="Footer Placeholder 4">
            <a:extLst>
              <a:ext uri="{FF2B5EF4-FFF2-40B4-BE49-F238E27FC236}">
                <a16:creationId xmlns:a16="http://schemas.microsoft.com/office/drawing/2014/main" id="{5DFC7519-1D31-4973-BA8C-C6CD69672256}"/>
              </a:ext>
            </a:extLst>
          </p:cNvPr>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r>
              <a:rPr lang="en-US" altLang="en-US">
                <a:solidFill>
                  <a:srgbClr val="FFFFFF"/>
                </a:solidFill>
              </a:rPr>
              <a:t>priyonodwinugroho@ymail.com</a:t>
            </a:r>
          </a:p>
        </p:txBody>
      </p:sp>
      <p:sp>
        <p:nvSpPr>
          <p:cNvPr id="17412" name="Rectangle 3">
            <a:extLst>
              <a:ext uri="{FF2B5EF4-FFF2-40B4-BE49-F238E27FC236}">
                <a16:creationId xmlns:a16="http://schemas.microsoft.com/office/drawing/2014/main" id="{24E72592-5716-4118-8BAD-501643A4541E}"/>
              </a:ext>
            </a:extLst>
          </p:cNvPr>
          <p:cNvSpPr>
            <a:spLocks noGrp="1" noChangeArrowheads="1"/>
          </p:cNvSpPr>
          <p:nvPr>
            <p:ph sz="quarter" idx="1"/>
          </p:nvPr>
        </p:nvSpPr>
        <p:spPr>
          <a:xfrm>
            <a:off x="1825625" y="1527175"/>
            <a:ext cx="8504238" cy="4572000"/>
          </a:xfrm>
        </p:spPr>
        <p:txBody>
          <a:bodyPr/>
          <a:lstStyle/>
          <a:p>
            <a:pPr>
              <a:buFontTx/>
              <a:buNone/>
            </a:pPr>
            <a:r>
              <a:rPr lang="en-US" altLang="en-US"/>
              <a:t>   Yang dimaksud dengan tim adalah panitia penaksir harga yang unsurnya terdiri dari instansi terkait. Yang dimaksud dengan penilai independen adalah penilai yang bersertifikat dibidang penilaian aset yang dikeluarkan oleh pejabat yang berwenang.</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a:extLst>
              <a:ext uri="{FF2B5EF4-FFF2-40B4-BE49-F238E27FC236}">
                <a16:creationId xmlns:a16="http://schemas.microsoft.com/office/drawing/2014/main" id="{A91295AE-CB02-4253-A1EE-62A238E6E8D7}"/>
              </a:ext>
            </a:extLst>
          </p:cNvPr>
          <p:cNvSpPr>
            <a:spLocks noGrp="1" noChangeArrowheads="1"/>
          </p:cNvSpPr>
          <p:nvPr>
            <p:ph type="title"/>
          </p:nvPr>
        </p:nvSpPr>
        <p:spPr/>
        <p:txBody>
          <a:bodyPr/>
          <a:lstStyle/>
          <a:p>
            <a:r>
              <a:rPr lang="en-US" altLang="en-US">
                <a:solidFill>
                  <a:srgbClr val="7B9899"/>
                </a:solidFill>
              </a:rPr>
              <a:t>Penilai Indipenden</a:t>
            </a:r>
          </a:p>
        </p:txBody>
      </p:sp>
      <p:sp>
        <p:nvSpPr>
          <p:cNvPr id="18435" name="Footer Placeholder 4">
            <a:extLst>
              <a:ext uri="{FF2B5EF4-FFF2-40B4-BE49-F238E27FC236}">
                <a16:creationId xmlns:a16="http://schemas.microsoft.com/office/drawing/2014/main" id="{AF2F47D7-F655-4975-A0F0-D8F0579D24A6}"/>
              </a:ext>
            </a:extLst>
          </p:cNvPr>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r>
              <a:rPr lang="en-US" altLang="en-US">
                <a:solidFill>
                  <a:srgbClr val="FFFFFF"/>
                </a:solidFill>
              </a:rPr>
              <a:t>priyonodwinugroho@ymail.com</a:t>
            </a:r>
          </a:p>
        </p:txBody>
      </p:sp>
      <p:sp>
        <p:nvSpPr>
          <p:cNvPr id="18436" name="Rectangle 3">
            <a:extLst>
              <a:ext uri="{FF2B5EF4-FFF2-40B4-BE49-F238E27FC236}">
                <a16:creationId xmlns:a16="http://schemas.microsoft.com/office/drawing/2014/main" id="{C9099B80-A9D2-4CFA-80A1-D6027C23A1E8}"/>
              </a:ext>
            </a:extLst>
          </p:cNvPr>
          <p:cNvSpPr>
            <a:spLocks noGrp="1" noChangeArrowheads="1"/>
          </p:cNvSpPr>
          <p:nvPr>
            <p:ph sz="quarter" idx="1"/>
          </p:nvPr>
        </p:nvSpPr>
        <p:spPr>
          <a:xfrm>
            <a:off x="1825625" y="1527175"/>
            <a:ext cx="8504238" cy="4572000"/>
          </a:xfrm>
        </p:spPr>
        <p:txBody>
          <a:bodyPr/>
          <a:lstStyle/>
          <a:p>
            <a:pPr>
              <a:buFontTx/>
              <a:buNone/>
            </a:pPr>
            <a:r>
              <a:rPr lang="en-US" altLang="en-US" dirty="0"/>
              <a:t>   Yang </a:t>
            </a:r>
            <a:r>
              <a:rPr lang="en-US" altLang="en-US" dirty="0" err="1"/>
              <a:t>dimaksud</a:t>
            </a:r>
            <a:r>
              <a:rPr lang="en-US" altLang="en-US" dirty="0"/>
              <a:t> </a:t>
            </a:r>
            <a:r>
              <a:rPr lang="en-US" altLang="en-US" dirty="0" err="1"/>
              <a:t>dengan</a:t>
            </a:r>
            <a:r>
              <a:rPr lang="en-US" altLang="en-US" dirty="0"/>
              <a:t> </a:t>
            </a:r>
            <a:r>
              <a:rPr lang="en-US" altLang="en-US" dirty="0" err="1"/>
              <a:t>penilai</a:t>
            </a:r>
            <a:r>
              <a:rPr lang="en-US" altLang="en-US" dirty="0"/>
              <a:t> </a:t>
            </a:r>
            <a:r>
              <a:rPr lang="en-US" altLang="en-US" dirty="0" err="1"/>
              <a:t>independen</a:t>
            </a:r>
            <a:r>
              <a:rPr lang="en-US" altLang="en-US" dirty="0"/>
              <a:t> </a:t>
            </a:r>
            <a:r>
              <a:rPr lang="en-US" altLang="en-US" dirty="0" err="1"/>
              <a:t>adalah</a:t>
            </a:r>
            <a:r>
              <a:rPr lang="en-US" altLang="en-US" dirty="0"/>
              <a:t> </a:t>
            </a:r>
            <a:r>
              <a:rPr lang="en-US" altLang="en-US" dirty="0" err="1"/>
              <a:t>penilai</a:t>
            </a:r>
            <a:r>
              <a:rPr lang="en-US" altLang="en-US" dirty="0"/>
              <a:t> yang </a:t>
            </a:r>
            <a:r>
              <a:rPr lang="en-US" altLang="en-US" dirty="0" err="1"/>
              <a:t>bersertifikat</a:t>
            </a:r>
            <a:r>
              <a:rPr lang="en-US" altLang="en-US" dirty="0"/>
              <a:t> </a:t>
            </a:r>
            <a:r>
              <a:rPr lang="en-US" altLang="en-US" dirty="0" err="1"/>
              <a:t>dibidang</a:t>
            </a:r>
            <a:r>
              <a:rPr lang="en-US" altLang="en-US" dirty="0"/>
              <a:t> </a:t>
            </a:r>
            <a:r>
              <a:rPr lang="en-US" altLang="en-US" dirty="0" err="1"/>
              <a:t>penilaian</a:t>
            </a:r>
            <a:r>
              <a:rPr lang="en-US" altLang="en-US" dirty="0"/>
              <a:t> </a:t>
            </a:r>
            <a:r>
              <a:rPr lang="en-US" altLang="en-US" dirty="0" err="1"/>
              <a:t>aset</a:t>
            </a:r>
            <a:r>
              <a:rPr lang="en-US" altLang="en-US" dirty="0"/>
              <a:t> yang </a:t>
            </a:r>
            <a:r>
              <a:rPr lang="en-US" altLang="en-US" dirty="0" err="1"/>
              <a:t>dikeluarkan</a:t>
            </a:r>
            <a:r>
              <a:rPr lang="en-US" altLang="en-US" dirty="0"/>
              <a:t> oleh </a:t>
            </a:r>
            <a:r>
              <a:rPr lang="en-US" altLang="en-US" dirty="0" err="1"/>
              <a:t>pejabat</a:t>
            </a:r>
            <a:r>
              <a:rPr lang="en-US" altLang="en-US" dirty="0"/>
              <a:t> yang </a:t>
            </a:r>
            <a:r>
              <a:rPr lang="en-US" altLang="en-US" dirty="0" err="1"/>
              <a:t>berwenang</a:t>
            </a:r>
            <a:r>
              <a:rPr lang="en-US" altLang="en-US" dirty="0"/>
              <a:t>.</a:t>
            </a:r>
          </a:p>
          <a:p>
            <a:pPr>
              <a:buFontTx/>
              <a:buNone/>
            </a:pPr>
            <a:r>
              <a:rPr lang="en-US" altLang="en-US" dirty="0"/>
              <a:t>MAPI (Masyarakat </a:t>
            </a:r>
            <a:r>
              <a:rPr lang="en-US" altLang="en-US" dirty="0" err="1"/>
              <a:t>Aktuaria</a:t>
            </a:r>
            <a:r>
              <a:rPr lang="en-US" altLang="en-US" dirty="0"/>
              <a:t> dan </a:t>
            </a:r>
            <a:r>
              <a:rPr lang="en-US" altLang="en-US" dirty="0" err="1"/>
              <a:t>Penilai</a:t>
            </a:r>
            <a:r>
              <a:rPr lang="en-US" altLang="en-US" dirty="0"/>
              <a:t> Indonesia)</a:t>
            </a:r>
          </a:p>
          <a:p>
            <a:pPr>
              <a:buFontTx/>
              <a:buNone/>
            </a:pPr>
            <a:endParaRPr lang="en-US" altLang="en-US" dirty="0"/>
          </a:p>
          <a:p>
            <a:pPr>
              <a:buFontTx/>
              <a:buNone/>
            </a:pPr>
            <a:r>
              <a:rPr lang="en-US" altLang="en-US" dirty="0"/>
              <a:t>MAPPI (Masyarakat </a:t>
            </a:r>
            <a:r>
              <a:rPr lang="en-US" altLang="en-US" dirty="0" err="1"/>
              <a:t>Penilai</a:t>
            </a:r>
            <a:r>
              <a:rPr lang="en-US" altLang="en-US" dirty="0"/>
              <a:t> </a:t>
            </a:r>
            <a:r>
              <a:rPr lang="en-US" altLang="en-US" dirty="0" err="1"/>
              <a:t>Publik</a:t>
            </a:r>
            <a:r>
              <a:rPr lang="en-US" altLang="en-US" dirty="0"/>
              <a:t> Indonesia)</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a:extLst>
              <a:ext uri="{FF2B5EF4-FFF2-40B4-BE49-F238E27FC236}">
                <a16:creationId xmlns:a16="http://schemas.microsoft.com/office/drawing/2014/main" id="{8A18AA8E-63F4-482D-B0E3-4DD97A2EFE56}"/>
              </a:ext>
            </a:extLst>
          </p:cNvPr>
          <p:cNvSpPr>
            <a:spLocks noGrp="1" noChangeArrowheads="1"/>
          </p:cNvSpPr>
          <p:nvPr>
            <p:ph type="title"/>
          </p:nvPr>
        </p:nvSpPr>
        <p:spPr>
          <a:ln>
            <a:solidFill>
              <a:schemeClr val="tx1"/>
            </a:solidFill>
            <a:miter lim="800000"/>
            <a:headEnd/>
            <a:tailEnd/>
          </a:ln>
        </p:spPr>
        <p:txBody>
          <a:bodyPr/>
          <a:lstStyle/>
          <a:p>
            <a:r>
              <a:rPr lang="en-US" altLang="en-US">
                <a:solidFill>
                  <a:srgbClr val="7B9899"/>
                </a:solidFill>
              </a:rPr>
              <a:t>Penilaian Non Lapkeu</a:t>
            </a:r>
          </a:p>
        </p:txBody>
      </p:sp>
      <p:sp>
        <p:nvSpPr>
          <p:cNvPr id="19459" name="Footer Placeholder 4">
            <a:extLst>
              <a:ext uri="{FF2B5EF4-FFF2-40B4-BE49-F238E27FC236}">
                <a16:creationId xmlns:a16="http://schemas.microsoft.com/office/drawing/2014/main" id="{905B01B7-2829-46D6-9FD7-6AB894BD2CE1}"/>
              </a:ext>
            </a:extLst>
          </p:cNvPr>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r>
              <a:rPr lang="en-US" altLang="en-US">
                <a:solidFill>
                  <a:srgbClr val="FFFFFF"/>
                </a:solidFill>
              </a:rPr>
              <a:t>priyonodwinugroho@ymail.com</a:t>
            </a:r>
          </a:p>
        </p:txBody>
      </p:sp>
      <p:sp>
        <p:nvSpPr>
          <p:cNvPr id="19460" name="Rectangle 3">
            <a:extLst>
              <a:ext uri="{FF2B5EF4-FFF2-40B4-BE49-F238E27FC236}">
                <a16:creationId xmlns:a16="http://schemas.microsoft.com/office/drawing/2014/main" id="{4849240C-E0DE-47A0-8B87-8AC235D362EB}"/>
              </a:ext>
            </a:extLst>
          </p:cNvPr>
          <p:cNvSpPr>
            <a:spLocks noGrp="1" noChangeArrowheads="1"/>
          </p:cNvSpPr>
          <p:nvPr>
            <p:ph sz="quarter" idx="1"/>
          </p:nvPr>
        </p:nvSpPr>
        <p:spPr>
          <a:xfrm>
            <a:off x="1825625" y="1527175"/>
            <a:ext cx="8504238" cy="4572000"/>
          </a:xfrm>
        </p:spPr>
        <p:txBody>
          <a:bodyPr/>
          <a:lstStyle/>
          <a:p>
            <a:pPr>
              <a:buFontTx/>
              <a:buNone/>
            </a:pPr>
            <a:r>
              <a:rPr lang="en-US" altLang="en-US"/>
              <a:t>   Penilaian barang milik negara/daerah berupa tanah dan/atau bangunan dalam rangka pemanfaatan atau pemindahtanganan dilakukan oleh tim yang ditetapkan oleh gubernur/bupati/walikota, dan dapat melibatkan penilai independen yang ditetapkan oleh gubernur/bupati/walikota.</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a:extLst>
              <a:ext uri="{FF2B5EF4-FFF2-40B4-BE49-F238E27FC236}">
                <a16:creationId xmlns:a16="http://schemas.microsoft.com/office/drawing/2014/main" id="{06AF8508-2329-45E1-8BE2-0118DA432E28}"/>
              </a:ext>
            </a:extLst>
          </p:cNvPr>
          <p:cNvSpPr>
            <a:spLocks noGrp="1" noChangeArrowheads="1"/>
          </p:cNvSpPr>
          <p:nvPr>
            <p:ph type="title"/>
          </p:nvPr>
        </p:nvSpPr>
        <p:spPr>
          <a:ln>
            <a:solidFill>
              <a:schemeClr val="tx1"/>
            </a:solidFill>
            <a:miter lim="800000"/>
            <a:headEnd/>
            <a:tailEnd/>
          </a:ln>
        </p:spPr>
        <p:txBody>
          <a:bodyPr/>
          <a:lstStyle/>
          <a:p>
            <a:r>
              <a:rPr lang="en-US" altLang="en-US">
                <a:solidFill>
                  <a:srgbClr val="7B9899"/>
                </a:solidFill>
              </a:rPr>
              <a:t>Penilaian Non Lapkeu</a:t>
            </a:r>
          </a:p>
        </p:txBody>
      </p:sp>
      <p:sp>
        <p:nvSpPr>
          <p:cNvPr id="20483" name="Footer Placeholder 4">
            <a:extLst>
              <a:ext uri="{FF2B5EF4-FFF2-40B4-BE49-F238E27FC236}">
                <a16:creationId xmlns:a16="http://schemas.microsoft.com/office/drawing/2014/main" id="{AE516CBF-8ABE-4F8A-BDA1-8B3D537F1BF7}"/>
              </a:ext>
            </a:extLst>
          </p:cNvPr>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r>
              <a:rPr lang="en-US" altLang="en-US">
                <a:solidFill>
                  <a:srgbClr val="FFFFFF"/>
                </a:solidFill>
              </a:rPr>
              <a:t>priyonodwinugroho@ymail.com</a:t>
            </a:r>
          </a:p>
        </p:txBody>
      </p:sp>
      <p:sp>
        <p:nvSpPr>
          <p:cNvPr id="20484" name="Rectangle 3">
            <a:extLst>
              <a:ext uri="{FF2B5EF4-FFF2-40B4-BE49-F238E27FC236}">
                <a16:creationId xmlns:a16="http://schemas.microsoft.com/office/drawing/2014/main" id="{7A8C4341-5562-4384-8C78-893BA253C3F9}"/>
              </a:ext>
            </a:extLst>
          </p:cNvPr>
          <p:cNvSpPr>
            <a:spLocks noGrp="1" noChangeArrowheads="1"/>
          </p:cNvSpPr>
          <p:nvPr>
            <p:ph sz="quarter" idx="1"/>
          </p:nvPr>
        </p:nvSpPr>
        <p:spPr>
          <a:xfrm>
            <a:off x="1825625" y="1527175"/>
            <a:ext cx="8504238" cy="4572000"/>
          </a:xfrm>
        </p:spPr>
        <p:txBody>
          <a:bodyPr/>
          <a:lstStyle/>
          <a:p>
            <a:pPr>
              <a:buFontTx/>
              <a:buNone/>
            </a:pPr>
            <a:r>
              <a:rPr lang="en-US" altLang="en-US"/>
              <a:t>   Penilaian barang milik negara/daerah sebagaimana dimaksud pada ayat (1) dan ayat (2) dilaksanakan untuk mendapatkan nilai wajar, dengan estimasi terendah menggunakan NJOP.</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6471E55F-C99A-48C0-876E-022794C4D465}"/>
              </a:ext>
            </a:extLst>
          </p:cNvPr>
          <p:cNvSpPr>
            <a:spLocks noGrp="1" noChangeArrowheads="1"/>
          </p:cNvSpPr>
          <p:nvPr>
            <p:ph type="title"/>
          </p:nvPr>
        </p:nvSpPr>
        <p:spPr>
          <a:ln>
            <a:solidFill>
              <a:schemeClr val="tx1"/>
            </a:solidFill>
            <a:miter lim="800000"/>
            <a:headEnd/>
            <a:tailEnd/>
          </a:ln>
        </p:spPr>
        <p:txBody>
          <a:bodyPr/>
          <a:lstStyle/>
          <a:p>
            <a:r>
              <a:rPr lang="en-US" altLang="en-US">
                <a:solidFill>
                  <a:srgbClr val="7B9899"/>
                </a:solidFill>
              </a:rPr>
              <a:t>Penilaian Non Lapkeu</a:t>
            </a:r>
          </a:p>
        </p:txBody>
      </p:sp>
      <p:sp>
        <p:nvSpPr>
          <p:cNvPr id="21507" name="Footer Placeholder 4">
            <a:extLst>
              <a:ext uri="{FF2B5EF4-FFF2-40B4-BE49-F238E27FC236}">
                <a16:creationId xmlns:a16="http://schemas.microsoft.com/office/drawing/2014/main" id="{F7FB6017-58DB-4057-A793-5513E2D2A395}"/>
              </a:ext>
            </a:extLst>
          </p:cNvPr>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r>
              <a:rPr lang="en-US" altLang="en-US">
                <a:solidFill>
                  <a:srgbClr val="FFFFFF"/>
                </a:solidFill>
              </a:rPr>
              <a:t>priyonodwinugroho@ymail.com</a:t>
            </a:r>
          </a:p>
        </p:txBody>
      </p:sp>
      <p:sp>
        <p:nvSpPr>
          <p:cNvPr id="21508" name="Rectangle 3">
            <a:extLst>
              <a:ext uri="{FF2B5EF4-FFF2-40B4-BE49-F238E27FC236}">
                <a16:creationId xmlns:a16="http://schemas.microsoft.com/office/drawing/2014/main" id="{E790C754-8E4D-4B31-AA06-F231CF2569FE}"/>
              </a:ext>
            </a:extLst>
          </p:cNvPr>
          <p:cNvSpPr>
            <a:spLocks noGrp="1" noChangeArrowheads="1"/>
          </p:cNvSpPr>
          <p:nvPr>
            <p:ph sz="quarter" idx="1"/>
          </p:nvPr>
        </p:nvSpPr>
        <p:spPr>
          <a:xfrm>
            <a:off x="1825625" y="1527175"/>
            <a:ext cx="8504238" cy="4572000"/>
          </a:xfrm>
        </p:spPr>
        <p:txBody>
          <a:bodyPr/>
          <a:lstStyle/>
          <a:p>
            <a:pPr>
              <a:buFontTx/>
              <a:buNone/>
            </a:pPr>
            <a:r>
              <a:rPr lang="en-US" altLang="en-US"/>
              <a:t>   Hasil penilaian barang milik negara/daerah sebagaimana dimaksud pada ayat (1) dan ayat (2) ditetapkan oleh:</a:t>
            </a:r>
          </a:p>
          <a:p>
            <a:pPr>
              <a:buFontTx/>
              <a:buNone/>
            </a:pPr>
            <a:r>
              <a:rPr lang="en-US" altLang="en-US"/>
              <a:t>a. pengelola barang untuk barang milik negara;</a:t>
            </a:r>
          </a:p>
          <a:p>
            <a:pPr>
              <a:buFontTx/>
              <a:buNone/>
            </a:pPr>
            <a:r>
              <a:rPr lang="en-US" altLang="en-US"/>
              <a:t>b. gubernur/bupati/walikota untuk barang milik daerah.</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17875" y="1296989"/>
            <a:ext cx="7315200" cy="581025"/>
          </a:xfrm>
          <a:prstGeom prst="flowChartAlternateProcess">
            <a:avLst/>
          </a:prstGeom>
        </p:spPr>
        <p:txBody>
          <a:bodyPr>
            <a:normAutofit fontScale="90000"/>
          </a:bodyPr>
          <a:lstStyle/>
          <a:p>
            <a:pPr>
              <a:defRPr/>
            </a:pPr>
            <a:r>
              <a:rPr lang="id-ID" dirty="0">
                <a:solidFill>
                  <a:schemeClr val="accent1">
                    <a:lumMod val="50000"/>
                  </a:schemeClr>
                </a:solidFill>
                <a:latin typeface="Bernard MT Condensed" pitchFamily="18" charset="0"/>
              </a:rPr>
              <a:t>Pertimbangan / Alasan</a:t>
            </a:r>
          </a:p>
        </p:txBody>
      </p:sp>
      <p:pic>
        <p:nvPicPr>
          <p:cNvPr id="4" name="Picture 12" descr="http://beacukai.blogdetik.com/files/2009/06/suramadu3.jpg"/>
          <p:cNvPicPr>
            <a:picLocks noChangeAspect="1" noChangeArrowheads="1"/>
          </p:cNvPicPr>
          <p:nvPr/>
        </p:nvPicPr>
        <p:blipFill>
          <a:blip r:embed="rId2">
            <a:duotone>
              <a:schemeClr val="accent2">
                <a:shade val="45000"/>
                <a:satMod val="135000"/>
              </a:schemeClr>
              <a:prstClr val="white"/>
            </a:duotone>
          </a:blip>
          <a:srcRect/>
          <a:stretch>
            <a:fillRect/>
          </a:stretch>
        </p:blipFill>
        <p:spPr bwMode="auto">
          <a:xfrm>
            <a:off x="3163017" y="118644"/>
            <a:ext cx="7530862" cy="1201199"/>
          </a:xfrm>
          <a:prstGeom prst="rect">
            <a:avLst/>
          </a:prstGeom>
          <a:ln>
            <a:noFill/>
          </a:ln>
          <a:effectLst>
            <a:softEdge rad="127000"/>
          </a:effectLst>
        </p:spPr>
      </p:pic>
      <p:sp>
        <p:nvSpPr>
          <p:cNvPr id="10" name="Rounded Rectangle 9"/>
          <p:cNvSpPr/>
          <p:nvPr/>
        </p:nvSpPr>
        <p:spPr bwMode="auto">
          <a:xfrm>
            <a:off x="3654724" y="2734574"/>
            <a:ext cx="6676846" cy="1751163"/>
          </a:xfrm>
          <a:prstGeom prst="roundRect">
            <a:avLst/>
          </a:prstGeom>
          <a:ln>
            <a:headEnd type="none" w="med" len="med"/>
            <a:tailEnd type="none" w="med" len="med"/>
          </a:ln>
        </p:spPr>
        <p:style>
          <a:lnRef idx="0">
            <a:schemeClr val="accent5"/>
          </a:lnRef>
          <a:fillRef idx="3">
            <a:schemeClr val="accent5"/>
          </a:fillRef>
          <a:effectRef idx="3">
            <a:schemeClr val="accent5"/>
          </a:effectRef>
          <a:fontRef idx="minor">
            <a:schemeClr val="lt1"/>
          </a:fontRef>
        </p:style>
        <p:txBody>
          <a:bodyPr/>
          <a:lstStyle/>
          <a:p>
            <a:pPr>
              <a:defRPr/>
            </a:pPr>
            <a:r>
              <a:rPr lang="id-ID" sz="2800" dirty="0">
                <a:solidFill>
                  <a:schemeClr val="tx1">
                    <a:lumMod val="95000"/>
                    <a:lumOff val="5000"/>
                  </a:schemeClr>
                </a:solidFill>
                <a:latin typeface="Berlin Sans FB" pitchFamily="34" charset="0"/>
                <a:ea typeface="Tahoma" pitchFamily="34" charset="0"/>
                <a:cs typeface="Tahoma" pitchFamily="34" charset="0"/>
              </a:rPr>
              <a:t>Untuk menjalankan tugas pokok dan fungsi penyelenggaraan pemerintahan Kementerian Negara/Lembaga </a:t>
            </a:r>
          </a:p>
        </p:txBody>
      </p:sp>
      <p:sp>
        <p:nvSpPr>
          <p:cNvPr id="12" name="Right Arrow Callout 11"/>
          <p:cNvSpPr/>
          <p:nvPr/>
        </p:nvSpPr>
        <p:spPr bwMode="auto">
          <a:xfrm>
            <a:off x="2507411" y="3217653"/>
            <a:ext cx="1147314" cy="586596"/>
          </a:xfrm>
          <a:prstGeom prst="rightArrowCallout">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a:lstStyle/>
          <a:p>
            <a:pPr algn="ctr">
              <a:defRPr/>
            </a:pPr>
            <a:r>
              <a:rPr lang="id-ID" sz="2800" dirty="0">
                <a:solidFill>
                  <a:schemeClr val="bg1"/>
                </a:solidFill>
                <a:latin typeface="Berlin Sans FB Demi" pitchFamily="34" charset="0"/>
              </a:rPr>
              <a:t>1)</a:t>
            </a:r>
          </a:p>
        </p:txBody>
      </p:sp>
      <p:sp>
        <p:nvSpPr>
          <p:cNvPr id="13" name="Rounded Rectangle 12"/>
          <p:cNvSpPr/>
          <p:nvPr/>
        </p:nvSpPr>
        <p:spPr bwMode="auto">
          <a:xfrm>
            <a:off x="4195308" y="4638136"/>
            <a:ext cx="6231153" cy="1590137"/>
          </a:xfrm>
          <a:prstGeom prst="roundRect">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a:lstStyle/>
          <a:p>
            <a:pPr>
              <a:defRPr/>
            </a:pPr>
            <a:r>
              <a:rPr lang="id-ID" sz="2200" dirty="0">
                <a:solidFill>
                  <a:schemeClr val="tx1">
                    <a:lumMod val="95000"/>
                    <a:lumOff val="5000"/>
                  </a:schemeClr>
                </a:solidFill>
                <a:latin typeface="Berlin Sans FB" pitchFamily="34" charset="0"/>
                <a:ea typeface="Tahoma" pitchFamily="34" charset="0"/>
                <a:cs typeface="Tahoma" pitchFamily="34" charset="0"/>
              </a:rPr>
              <a:t>Untuk dioperasionalkan oleh pihak lain dalam rangka menjalankan pelayanan umum sesuai tugas dan fungsi Kementerian Negara/Lembaga </a:t>
            </a:r>
          </a:p>
        </p:txBody>
      </p:sp>
      <p:sp>
        <p:nvSpPr>
          <p:cNvPr id="14" name="Right Arrow Callout 13"/>
          <p:cNvSpPr/>
          <p:nvPr/>
        </p:nvSpPr>
        <p:spPr bwMode="auto">
          <a:xfrm>
            <a:off x="2472907" y="5121215"/>
            <a:ext cx="1706201" cy="586596"/>
          </a:xfrm>
          <a:prstGeom prst="rightArrowCallout">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a:lstStyle/>
          <a:p>
            <a:pPr algn="ctr">
              <a:defRPr/>
            </a:pPr>
            <a:r>
              <a:rPr lang="id-ID" sz="3200" dirty="0">
                <a:solidFill>
                  <a:schemeClr val="accent6">
                    <a:lumMod val="75000"/>
                  </a:schemeClr>
                </a:solidFill>
                <a:latin typeface="Berlin Sans FB Demi" pitchFamily="34" charset="0"/>
              </a:rPr>
              <a:t>2)</a:t>
            </a:r>
          </a:p>
        </p:txBody>
      </p:sp>
      <p:sp>
        <p:nvSpPr>
          <p:cNvPr id="8" name="Rectangle 7"/>
          <p:cNvSpPr/>
          <p:nvPr/>
        </p:nvSpPr>
        <p:spPr>
          <a:xfrm>
            <a:off x="1523968" y="-24"/>
            <a:ext cx="285752" cy="6858024"/>
          </a:xfrm>
          <a:prstGeom prst="rect">
            <a:avLst/>
          </a:prstGeom>
          <a:solidFill>
            <a:srgbClr val="C050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Book Antiqua" pitchFamily="18" charset="0"/>
            </a:endParaRPr>
          </a:p>
        </p:txBody>
      </p:sp>
      <p:sp>
        <p:nvSpPr>
          <p:cNvPr id="9" name="Rectangle 8"/>
          <p:cNvSpPr/>
          <p:nvPr/>
        </p:nvSpPr>
        <p:spPr>
          <a:xfrm>
            <a:off x="1809720" y="-24"/>
            <a:ext cx="142876" cy="6858024"/>
          </a:xfrm>
          <a:prstGeom prst="rect">
            <a:avLst/>
          </a:prstGeom>
          <a:solidFill>
            <a:srgbClr val="CC70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Book Antiqua" pitchFamily="18" charset="0"/>
            </a:endParaRPr>
          </a:p>
        </p:txBody>
      </p:sp>
      <p:sp>
        <p:nvSpPr>
          <p:cNvPr id="11" name="Rectangle 10"/>
          <p:cNvSpPr/>
          <p:nvPr/>
        </p:nvSpPr>
        <p:spPr>
          <a:xfrm>
            <a:off x="1995162" y="-24"/>
            <a:ext cx="45719" cy="6858024"/>
          </a:xfrm>
          <a:prstGeom prst="rect">
            <a:avLst/>
          </a:prstGeom>
          <a:solidFill>
            <a:srgbClr val="D78F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Book Antiqua" pitchFamily="18" charset="0"/>
            </a:endParaRPr>
          </a:p>
        </p:txBody>
      </p:sp>
      <p:grpSp>
        <p:nvGrpSpPr>
          <p:cNvPr id="3" name="Group 14"/>
          <p:cNvGrpSpPr/>
          <p:nvPr/>
        </p:nvGrpSpPr>
        <p:grpSpPr>
          <a:xfrm>
            <a:off x="1524000" y="0"/>
            <a:ext cx="838200" cy="3200400"/>
            <a:chOff x="6934200" y="457200"/>
            <a:chExt cx="1557438" cy="5105400"/>
          </a:xfrm>
        </p:grpSpPr>
        <p:pic>
          <p:nvPicPr>
            <p:cNvPr id="16" name="Picture 11" descr="FOTO_1"/>
            <p:cNvPicPr>
              <a:picLocks noChangeAspect="1" noChangeArrowheads="1"/>
            </p:cNvPicPr>
            <p:nvPr/>
          </p:nvPicPr>
          <p:blipFill>
            <a:blip r:embed="rId3" cstate="print">
              <a:lum bright="10000"/>
            </a:blip>
            <a:srcRect/>
            <a:stretch>
              <a:fillRect/>
            </a:stretch>
          </p:blipFill>
          <p:spPr bwMode="auto">
            <a:xfrm>
              <a:off x="6934200" y="2971800"/>
              <a:ext cx="1512321" cy="1267298"/>
            </a:xfrm>
            <a:prstGeom prst="ellipse">
              <a:avLst/>
            </a:prstGeom>
            <a:ln>
              <a:noFill/>
            </a:ln>
            <a:effectLst>
              <a:softEdge rad="112500"/>
            </a:effectLst>
            <a:scene3d>
              <a:camera prst="orthographicFront"/>
              <a:lightRig rig="threePt" dir="t"/>
            </a:scene3d>
            <a:sp3d>
              <a:bevelT/>
            </a:sp3d>
          </p:spPr>
        </p:pic>
        <p:pic>
          <p:nvPicPr>
            <p:cNvPr id="17" name="Picture 1" descr="D:\PU_photos\Jembatan Barito_Kalsel.jpg"/>
            <p:cNvPicPr>
              <a:picLocks noChangeAspect="1" noChangeArrowheads="1"/>
            </p:cNvPicPr>
            <p:nvPr/>
          </p:nvPicPr>
          <p:blipFill>
            <a:blip r:embed="rId4" cstate="print">
              <a:lum bright="10000"/>
            </a:blip>
            <a:srcRect/>
            <a:stretch>
              <a:fillRect/>
            </a:stretch>
          </p:blipFill>
          <p:spPr bwMode="auto">
            <a:xfrm>
              <a:off x="7010400" y="4269506"/>
              <a:ext cx="1458310" cy="1293094"/>
            </a:xfrm>
            <a:prstGeom prst="ellipse">
              <a:avLst/>
            </a:prstGeom>
            <a:ln>
              <a:noFill/>
            </a:ln>
            <a:effectLst>
              <a:softEdge rad="112500"/>
            </a:effectLst>
            <a:scene3d>
              <a:camera prst="orthographicFront"/>
              <a:lightRig rig="threePt" dir="t"/>
            </a:scene3d>
            <a:sp3d>
              <a:bevelT/>
            </a:sp3d>
          </p:spPr>
        </p:pic>
        <p:pic>
          <p:nvPicPr>
            <p:cNvPr id="18" name="Picture 2" descr="D:\PU_photos\Bendungan Batujae 2_NTB.jpg"/>
            <p:cNvPicPr>
              <a:picLocks noChangeAspect="1" noChangeArrowheads="1"/>
            </p:cNvPicPr>
            <p:nvPr/>
          </p:nvPicPr>
          <p:blipFill>
            <a:blip r:embed="rId5">
              <a:lum bright="10000"/>
            </a:blip>
            <a:srcRect/>
            <a:stretch>
              <a:fillRect/>
            </a:stretch>
          </p:blipFill>
          <p:spPr bwMode="auto">
            <a:xfrm>
              <a:off x="6934200" y="1676400"/>
              <a:ext cx="1557438" cy="1293094"/>
            </a:xfrm>
            <a:prstGeom prst="ellipse">
              <a:avLst/>
            </a:prstGeom>
            <a:ln>
              <a:noFill/>
            </a:ln>
            <a:effectLst>
              <a:softEdge rad="112500"/>
            </a:effectLst>
            <a:scene3d>
              <a:camera prst="orthographicFront"/>
              <a:lightRig rig="threePt" dir="t"/>
            </a:scene3d>
            <a:sp3d>
              <a:bevelT/>
            </a:sp3d>
          </p:spPr>
        </p:pic>
        <p:pic>
          <p:nvPicPr>
            <p:cNvPr id="19" name="Picture 3" descr="D:\PU_photos\Jalan Santan-Bontang_Kaltim.jpg"/>
            <p:cNvPicPr>
              <a:picLocks noChangeAspect="1" noChangeArrowheads="1"/>
            </p:cNvPicPr>
            <p:nvPr/>
          </p:nvPicPr>
          <p:blipFill>
            <a:blip r:embed="rId6" cstate="print">
              <a:lum bright="10000"/>
            </a:blip>
            <a:srcRect/>
            <a:stretch>
              <a:fillRect/>
            </a:stretch>
          </p:blipFill>
          <p:spPr bwMode="auto">
            <a:xfrm>
              <a:off x="6934200" y="457200"/>
              <a:ext cx="1554095" cy="1293095"/>
            </a:xfrm>
            <a:prstGeom prst="ellipse">
              <a:avLst/>
            </a:prstGeom>
            <a:ln>
              <a:noFill/>
            </a:ln>
            <a:effectLst>
              <a:softEdge rad="112500"/>
            </a:effectLst>
            <a:scene3d>
              <a:camera prst="orthographicFront"/>
              <a:lightRig rig="threePt" dir="t"/>
            </a:scene3d>
            <a:sp3d>
              <a:bevelT/>
            </a:sp3d>
          </p:spPr>
        </p:pic>
      </p:gr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CEAB3BBE-D94D-42FA-8C82-3F8D53A8D3AC}"/>
              </a:ext>
            </a:extLst>
          </p:cNvPr>
          <p:cNvSpPr>
            <a:spLocks noGrp="1" noChangeArrowheads="1"/>
          </p:cNvSpPr>
          <p:nvPr>
            <p:ph type="title"/>
          </p:nvPr>
        </p:nvSpPr>
        <p:spPr>
          <a:ln>
            <a:solidFill>
              <a:schemeClr val="tx1"/>
            </a:solidFill>
            <a:miter lim="800000"/>
            <a:headEnd/>
            <a:tailEnd/>
          </a:ln>
        </p:spPr>
        <p:txBody>
          <a:bodyPr/>
          <a:lstStyle/>
          <a:p>
            <a:r>
              <a:rPr lang="en-US" altLang="en-US">
                <a:solidFill>
                  <a:srgbClr val="7B9899"/>
                </a:solidFill>
              </a:rPr>
              <a:t>Penilaian Non Lapkeu</a:t>
            </a:r>
          </a:p>
        </p:txBody>
      </p:sp>
      <p:sp>
        <p:nvSpPr>
          <p:cNvPr id="22531" name="Footer Placeholder 4">
            <a:extLst>
              <a:ext uri="{FF2B5EF4-FFF2-40B4-BE49-F238E27FC236}">
                <a16:creationId xmlns:a16="http://schemas.microsoft.com/office/drawing/2014/main" id="{9F482FDA-C245-4635-A233-858EC39FCABC}"/>
              </a:ext>
            </a:extLst>
          </p:cNvPr>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r>
              <a:rPr lang="en-US" altLang="en-US">
                <a:solidFill>
                  <a:srgbClr val="FFFFFF"/>
                </a:solidFill>
              </a:rPr>
              <a:t>priyonodwinugroho@ymail.com</a:t>
            </a:r>
          </a:p>
        </p:txBody>
      </p:sp>
      <p:sp>
        <p:nvSpPr>
          <p:cNvPr id="22532" name="Rectangle 3">
            <a:extLst>
              <a:ext uri="{FF2B5EF4-FFF2-40B4-BE49-F238E27FC236}">
                <a16:creationId xmlns:a16="http://schemas.microsoft.com/office/drawing/2014/main" id="{46D8148C-EB19-4BD3-826B-664204AB743F}"/>
              </a:ext>
            </a:extLst>
          </p:cNvPr>
          <p:cNvSpPr>
            <a:spLocks noGrp="1" noChangeArrowheads="1"/>
          </p:cNvSpPr>
          <p:nvPr>
            <p:ph sz="quarter" idx="1"/>
          </p:nvPr>
        </p:nvSpPr>
        <p:spPr>
          <a:xfrm>
            <a:off x="1825625" y="1527175"/>
            <a:ext cx="8504238" cy="4572000"/>
          </a:xfrm>
        </p:spPr>
        <p:txBody>
          <a:bodyPr/>
          <a:lstStyle/>
          <a:p>
            <a:pPr>
              <a:buFontTx/>
              <a:buNone/>
            </a:pPr>
            <a:r>
              <a:rPr lang="en-US" altLang="en-US"/>
              <a:t>   Penilaian barang milik negara selain tanah dan/atau bangunan dalam rangka  pemanfaatan atau pemindahtanganan dilakukan oleh tim yang ditetapkan oleh pengguna barang, dan dapat melibatkan penilai independen yang ditetapkan oleh pengguna barang.</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a:extLst>
              <a:ext uri="{FF2B5EF4-FFF2-40B4-BE49-F238E27FC236}">
                <a16:creationId xmlns:a16="http://schemas.microsoft.com/office/drawing/2014/main" id="{E2B41892-BD8E-42B1-8BCE-29A95FD83B2F}"/>
              </a:ext>
            </a:extLst>
          </p:cNvPr>
          <p:cNvSpPr>
            <a:spLocks noGrp="1" noChangeArrowheads="1"/>
          </p:cNvSpPr>
          <p:nvPr>
            <p:ph type="title"/>
          </p:nvPr>
        </p:nvSpPr>
        <p:spPr/>
        <p:txBody>
          <a:bodyPr/>
          <a:lstStyle/>
          <a:p>
            <a:r>
              <a:rPr lang="en-US" altLang="en-US">
                <a:solidFill>
                  <a:srgbClr val="7B9899"/>
                </a:solidFill>
              </a:rPr>
              <a:t>Penilai Independen</a:t>
            </a:r>
          </a:p>
        </p:txBody>
      </p:sp>
      <p:sp>
        <p:nvSpPr>
          <p:cNvPr id="23555" name="Footer Placeholder 4">
            <a:extLst>
              <a:ext uri="{FF2B5EF4-FFF2-40B4-BE49-F238E27FC236}">
                <a16:creationId xmlns:a16="http://schemas.microsoft.com/office/drawing/2014/main" id="{B3A191BE-44D8-45BB-A036-9FFBF3122BE0}"/>
              </a:ext>
            </a:extLst>
          </p:cNvPr>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r>
              <a:rPr lang="en-US" altLang="en-US">
                <a:solidFill>
                  <a:srgbClr val="FFFFFF"/>
                </a:solidFill>
              </a:rPr>
              <a:t>priyonodwinugroho@ymail.com</a:t>
            </a:r>
          </a:p>
        </p:txBody>
      </p:sp>
      <p:sp>
        <p:nvSpPr>
          <p:cNvPr id="23556" name="Rectangle 3">
            <a:extLst>
              <a:ext uri="{FF2B5EF4-FFF2-40B4-BE49-F238E27FC236}">
                <a16:creationId xmlns:a16="http://schemas.microsoft.com/office/drawing/2014/main" id="{30D6D18F-2E07-4777-8B84-E8959DFF36AE}"/>
              </a:ext>
            </a:extLst>
          </p:cNvPr>
          <p:cNvSpPr>
            <a:spLocks noGrp="1" noChangeArrowheads="1"/>
          </p:cNvSpPr>
          <p:nvPr>
            <p:ph sz="quarter" idx="1"/>
          </p:nvPr>
        </p:nvSpPr>
        <p:spPr>
          <a:xfrm>
            <a:off x="1825625" y="1527175"/>
            <a:ext cx="8504238" cy="4572000"/>
          </a:xfrm>
        </p:spPr>
        <p:txBody>
          <a:bodyPr/>
          <a:lstStyle/>
          <a:p>
            <a:pPr>
              <a:buFontTx/>
              <a:buNone/>
            </a:pPr>
            <a:r>
              <a:rPr lang="en-US" altLang="en-US"/>
              <a:t>   Yang dimaksud dengan penilai independen adalah penilai yang bersertifikat dibidang penilaian aset yang dikeluarkan oleh pejabat yang berwenang.</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a:extLst>
              <a:ext uri="{FF2B5EF4-FFF2-40B4-BE49-F238E27FC236}">
                <a16:creationId xmlns:a16="http://schemas.microsoft.com/office/drawing/2014/main" id="{9AFD1D0C-2123-4AB7-A836-6EB152B48CE9}"/>
              </a:ext>
            </a:extLst>
          </p:cNvPr>
          <p:cNvSpPr>
            <a:spLocks noGrp="1" noChangeArrowheads="1"/>
          </p:cNvSpPr>
          <p:nvPr>
            <p:ph type="title"/>
          </p:nvPr>
        </p:nvSpPr>
        <p:spPr/>
        <p:txBody>
          <a:bodyPr/>
          <a:lstStyle/>
          <a:p>
            <a:r>
              <a:rPr lang="en-US" altLang="en-US">
                <a:solidFill>
                  <a:srgbClr val="7B9899"/>
                </a:solidFill>
              </a:rPr>
              <a:t>Tim Penilai</a:t>
            </a:r>
          </a:p>
        </p:txBody>
      </p:sp>
      <p:sp>
        <p:nvSpPr>
          <p:cNvPr id="24579" name="Footer Placeholder 4">
            <a:extLst>
              <a:ext uri="{FF2B5EF4-FFF2-40B4-BE49-F238E27FC236}">
                <a16:creationId xmlns:a16="http://schemas.microsoft.com/office/drawing/2014/main" id="{A39D170B-CAA4-474D-9E03-26E8B8F33BFD}"/>
              </a:ext>
            </a:extLst>
          </p:cNvPr>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r>
              <a:rPr lang="en-US" altLang="en-US">
                <a:solidFill>
                  <a:srgbClr val="FFFFFF"/>
                </a:solidFill>
              </a:rPr>
              <a:t>priyonodwinugroho@ymail.com</a:t>
            </a:r>
          </a:p>
        </p:txBody>
      </p:sp>
      <p:sp>
        <p:nvSpPr>
          <p:cNvPr id="24580" name="Rectangle 3">
            <a:extLst>
              <a:ext uri="{FF2B5EF4-FFF2-40B4-BE49-F238E27FC236}">
                <a16:creationId xmlns:a16="http://schemas.microsoft.com/office/drawing/2014/main" id="{7FF8F01B-5986-4B5B-95A9-F5A1A9A555E0}"/>
              </a:ext>
            </a:extLst>
          </p:cNvPr>
          <p:cNvSpPr>
            <a:spLocks noGrp="1" noChangeArrowheads="1"/>
          </p:cNvSpPr>
          <p:nvPr>
            <p:ph sz="quarter" idx="1"/>
          </p:nvPr>
        </p:nvSpPr>
        <p:spPr>
          <a:xfrm>
            <a:off x="1825625" y="1527175"/>
            <a:ext cx="8504238" cy="4572000"/>
          </a:xfrm>
        </p:spPr>
        <p:txBody>
          <a:bodyPr/>
          <a:lstStyle/>
          <a:p>
            <a:pPr>
              <a:buFontTx/>
              <a:buNone/>
            </a:pPr>
            <a:r>
              <a:rPr lang="en-US" altLang="en-US"/>
              <a:t>Yang dimaksud dengan tim adalah panitia penaksir harga yang unsurnya terdiri dari instansi terkait. Yang dimaksud dengan penilai independen adalah penilai yang bersertifikat dibidang penilaian aset yang dikeluarkan oleh pejabat yang berwenang.</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a:extLst>
              <a:ext uri="{FF2B5EF4-FFF2-40B4-BE49-F238E27FC236}">
                <a16:creationId xmlns:a16="http://schemas.microsoft.com/office/drawing/2014/main" id="{427C47B1-01EF-4F02-9BBC-843E5488588C}"/>
              </a:ext>
            </a:extLst>
          </p:cNvPr>
          <p:cNvSpPr>
            <a:spLocks noGrp="1" noChangeArrowheads="1"/>
          </p:cNvSpPr>
          <p:nvPr>
            <p:ph type="title"/>
          </p:nvPr>
        </p:nvSpPr>
        <p:spPr>
          <a:ln>
            <a:solidFill>
              <a:schemeClr val="tx1"/>
            </a:solidFill>
            <a:miter lim="800000"/>
            <a:headEnd/>
            <a:tailEnd/>
          </a:ln>
        </p:spPr>
        <p:txBody>
          <a:bodyPr/>
          <a:lstStyle/>
          <a:p>
            <a:r>
              <a:rPr lang="en-US" altLang="en-US">
                <a:solidFill>
                  <a:srgbClr val="7B9899"/>
                </a:solidFill>
              </a:rPr>
              <a:t>Penilaian Non Lapkeu</a:t>
            </a:r>
          </a:p>
        </p:txBody>
      </p:sp>
      <p:sp>
        <p:nvSpPr>
          <p:cNvPr id="25603" name="Footer Placeholder 4">
            <a:extLst>
              <a:ext uri="{FF2B5EF4-FFF2-40B4-BE49-F238E27FC236}">
                <a16:creationId xmlns:a16="http://schemas.microsoft.com/office/drawing/2014/main" id="{B413B02A-15CA-4D3F-9BAB-67C2722C7115}"/>
              </a:ext>
            </a:extLst>
          </p:cNvPr>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r>
              <a:rPr lang="en-US" altLang="en-US">
                <a:solidFill>
                  <a:srgbClr val="FFFFFF"/>
                </a:solidFill>
              </a:rPr>
              <a:t>priyonodwinugroho@ymail.com</a:t>
            </a:r>
          </a:p>
        </p:txBody>
      </p:sp>
      <p:sp>
        <p:nvSpPr>
          <p:cNvPr id="25604" name="Rectangle 3">
            <a:extLst>
              <a:ext uri="{FF2B5EF4-FFF2-40B4-BE49-F238E27FC236}">
                <a16:creationId xmlns:a16="http://schemas.microsoft.com/office/drawing/2014/main" id="{6B695907-E574-4353-93C7-B5801E40B2FB}"/>
              </a:ext>
            </a:extLst>
          </p:cNvPr>
          <p:cNvSpPr>
            <a:spLocks noGrp="1" noChangeArrowheads="1"/>
          </p:cNvSpPr>
          <p:nvPr>
            <p:ph sz="quarter" idx="1"/>
          </p:nvPr>
        </p:nvSpPr>
        <p:spPr>
          <a:xfrm>
            <a:off x="1825625" y="1527175"/>
            <a:ext cx="8504238" cy="4572000"/>
          </a:xfrm>
        </p:spPr>
        <p:txBody>
          <a:bodyPr/>
          <a:lstStyle/>
          <a:p>
            <a:pPr>
              <a:buFontTx/>
              <a:buNone/>
            </a:pPr>
            <a:r>
              <a:rPr lang="en-US" altLang="en-US"/>
              <a:t>   Penilaian barang milik daerah selain tanah dan/atau bangunan dalam rangka pemanfaatan atau pemindahtanganan dilakukan oleh tim yang ditetapkan oleh pengelola barang, dan dapat melibatkan penilai independen yang ditetapkan pengelola barang.</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a:extLst>
              <a:ext uri="{FF2B5EF4-FFF2-40B4-BE49-F238E27FC236}">
                <a16:creationId xmlns:a16="http://schemas.microsoft.com/office/drawing/2014/main" id="{954EABAA-7325-4327-B105-DEE02C2CAFA1}"/>
              </a:ext>
            </a:extLst>
          </p:cNvPr>
          <p:cNvSpPr>
            <a:spLocks noGrp="1" noChangeArrowheads="1"/>
          </p:cNvSpPr>
          <p:nvPr>
            <p:ph type="title"/>
          </p:nvPr>
        </p:nvSpPr>
        <p:spPr>
          <a:ln>
            <a:solidFill>
              <a:schemeClr val="tx1"/>
            </a:solidFill>
            <a:miter lim="800000"/>
            <a:headEnd/>
            <a:tailEnd/>
          </a:ln>
        </p:spPr>
        <p:txBody>
          <a:bodyPr/>
          <a:lstStyle/>
          <a:p>
            <a:r>
              <a:rPr lang="en-US" altLang="en-US" dirty="0" err="1">
                <a:solidFill>
                  <a:srgbClr val="7B9899"/>
                </a:solidFill>
              </a:rPr>
              <a:t>Penilaian</a:t>
            </a:r>
            <a:r>
              <a:rPr lang="en-US" altLang="en-US" dirty="0">
                <a:solidFill>
                  <a:srgbClr val="7B9899"/>
                </a:solidFill>
              </a:rPr>
              <a:t>  Non </a:t>
            </a:r>
            <a:r>
              <a:rPr lang="en-US" altLang="en-US" dirty="0" err="1">
                <a:solidFill>
                  <a:srgbClr val="7B9899"/>
                </a:solidFill>
              </a:rPr>
              <a:t>Lapkeu</a:t>
            </a:r>
            <a:endParaRPr lang="en-US" altLang="en-US" dirty="0">
              <a:solidFill>
                <a:srgbClr val="7B9899"/>
              </a:solidFill>
            </a:endParaRPr>
          </a:p>
        </p:txBody>
      </p:sp>
      <p:sp>
        <p:nvSpPr>
          <p:cNvPr id="26627" name="Footer Placeholder 4">
            <a:extLst>
              <a:ext uri="{FF2B5EF4-FFF2-40B4-BE49-F238E27FC236}">
                <a16:creationId xmlns:a16="http://schemas.microsoft.com/office/drawing/2014/main" id="{F07FB0F4-2972-400E-B483-B8B9D64DA45B}"/>
              </a:ext>
            </a:extLst>
          </p:cNvPr>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r>
              <a:rPr lang="en-US" altLang="en-US">
                <a:solidFill>
                  <a:srgbClr val="FFFFFF"/>
                </a:solidFill>
              </a:rPr>
              <a:t>priyonodwinugroho@ymail.com</a:t>
            </a:r>
          </a:p>
        </p:txBody>
      </p:sp>
      <p:sp>
        <p:nvSpPr>
          <p:cNvPr id="26628" name="Rectangle 3">
            <a:extLst>
              <a:ext uri="{FF2B5EF4-FFF2-40B4-BE49-F238E27FC236}">
                <a16:creationId xmlns:a16="http://schemas.microsoft.com/office/drawing/2014/main" id="{ED4F1E3F-987C-4480-A158-28CDE1E18336}"/>
              </a:ext>
            </a:extLst>
          </p:cNvPr>
          <p:cNvSpPr>
            <a:spLocks noGrp="1" noChangeArrowheads="1"/>
          </p:cNvSpPr>
          <p:nvPr>
            <p:ph sz="quarter" idx="1"/>
          </p:nvPr>
        </p:nvSpPr>
        <p:spPr>
          <a:xfrm>
            <a:off x="1825625" y="1527175"/>
            <a:ext cx="8504238" cy="4572000"/>
          </a:xfrm>
        </p:spPr>
        <p:txBody>
          <a:bodyPr/>
          <a:lstStyle/>
          <a:p>
            <a:pPr>
              <a:buFontTx/>
              <a:buNone/>
            </a:pPr>
            <a:r>
              <a:rPr lang="en-US" altLang="en-US" dirty="0"/>
              <a:t>   </a:t>
            </a:r>
            <a:r>
              <a:rPr lang="en-US" altLang="en-US" dirty="0" err="1"/>
              <a:t>Penilaian</a:t>
            </a:r>
            <a:r>
              <a:rPr lang="en-US" altLang="en-US" dirty="0"/>
              <a:t> </a:t>
            </a:r>
            <a:r>
              <a:rPr lang="en-US" altLang="en-US" dirty="0" err="1"/>
              <a:t>barang</a:t>
            </a:r>
            <a:r>
              <a:rPr lang="en-US" altLang="en-US" dirty="0"/>
              <a:t> </a:t>
            </a:r>
            <a:r>
              <a:rPr lang="en-US" altLang="en-US" dirty="0" err="1"/>
              <a:t>milik</a:t>
            </a:r>
            <a:r>
              <a:rPr lang="en-US" altLang="en-US" dirty="0"/>
              <a:t> negara/</a:t>
            </a:r>
            <a:r>
              <a:rPr lang="en-US" altLang="en-US" dirty="0" err="1"/>
              <a:t>daerah</a:t>
            </a:r>
            <a:r>
              <a:rPr lang="en-US" altLang="en-US" dirty="0"/>
              <a:t> </a:t>
            </a:r>
            <a:r>
              <a:rPr lang="en-US" altLang="en-US" dirty="0" err="1"/>
              <a:t>sebagaimana</a:t>
            </a:r>
            <a:r>
              <a:rPr lang="en-US" altLang="en-US" dirty="0"/>
              <a:t> </a:t>
            </a:r>
            <a:r>
              <a:rPr lang="en-US" altLang="en-US" dirty="0" err="1"/>
              <a:t>dimaksud</a:t>
            </a:r>
            <a:r>
              <a:rPr lang="en-US" altLang="en-US" dirty="0"/>
              <a:t> pada </a:t>
            </a:r>
            <a:r>
              <a:rPr lang="en-US" altLang="en-US" dirty="0" err="1"/>
              <a:t>ayat</a:t>
            </a:r>
            <a:r>
              <a:rPr lang="en-US" altLang="en-US" dirty="0"/>
              <a:t> (1) dan </a:t>
            </a:r>
            <a:r>
              <a:rPr lang="en-US" altLang="en-US" dirty="0" err="1"/>
              <a:t>ayat</a:t>
            </a:r>
            <a:r>
              <a:rPr lang="en-US" altLang="en-US" dirty="0"/>
              <a:t> (2) </a:t>
            </a:r>
            <a:r>
              <a:rPr lang="en-US" altLang="en-US" dirty="0" err="1"/>
              <a:t>dilaksanakan</a:t>
            </a:r>
            <a:r>
              <a:rPr lang="en-US" altLang="en-US" dirty="0"/>
              <a:t> </a:t>
            </a:r>
            <a:r>
              <a:rPr lang="en-US" altLang="en-US" dirty="0" err="1"/>
              <a:t>untuk</a:t>
            </a:r>
            <a:r>
              <a:rPr lang="en-US" altLang="en-US" dirty="0"/>
              <a:t> </a:t>
            </a:r>
            <a:r>
              <a:rPr lang="en-US" altLang="en-US" dirty="0" err="1"/>
              <a:t>mendapatkan</a:t>
            </a:r>
            <a:r>
              <a:rPr lang="en-US" altLang="en-US" dirty="0"/>
              <a:t> </a:t>
            </a:r>
            <a:r>
              <a:rPr lang="en-US" altLang="en-US" dirty="0" err="1"/>
              <a:t>nilai</a:t>
            </a:r>
            <a:r>
              <a:rPr lang="en-US" altLang="en-US" dirty="0"/>
              <a:t> </a:t>
            </a:r>
            <a:r>
              <a:rPr lang="en-US" altLang="en-US" dirty="0" err="1"/>
              <a:t>wajar</a:t>
            </a:r>
            <a:r>
              <a:rPr lang="en-US" altLang="en-US" dirty="0"/>
              <a:t>.</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63FFF06A-D8EC-4005-8991-4DBB164AE7B9}"/>
              </a:ext>
            </a:extLst>
          </p:cNvPr>
          <p:cNvSpPr>
            <a:spLocks noGrp="1" noChangeArrowheads="1"/>
          </p:cNvSpPr>
          <p:nvPr>
            <p:ph type="title"/>
          </p:nvPr>
        </p:nvSpPr>
        <p:spPr>
          <a:ln>
            <a:solidFill>
              <a:schemeClr val="tx1"/>
            </a:solidFill>
            <a:miter lim="800000"/>
            <a:headEnd/>
            <a:tailEnd/>
          </a:ln>
        </p:spPr>
        <p:txBody>
          <a:bodyPr/>
          <a:lstStyle/>
          <a:p>
            <a:r>
              <a:rPr lang="en-US" altLang="en-US" dirty="0" err="1">
                <a:solidFill>
                  <a:srgbClr val="7B9899"/>
                </a:solidFill>
              </a:rPr>
              <a:t>Penilaian</a:t>
            </a:r>
            <a:r>
              <a:rPr lang="en-US" altLang="en-US" dirty="0">
                <a:solidFill>
                  <a:srgbClr val="7B9899"/>
                </a:solidFill>
              </a:rPr>
              <a:t> Non </a:t>
            </a:r>
            <a:r>
              <a:rPr lang="en-US" altLang="en-US" dirty="0" err="1">
                <a:solidFill>
                  <a:srgbClr val="7B9899"/>
                </a:solidFill>
              </a:rPr>
              <a:t>Lapkeu</a:t>
            </a:r>
            <a:endParaRPr lang="en-US" altLang="en-US" dirty="0">
              <a:solidFill>
                <a:srgbClr val="7B9899"/>
              </a:solidFill>
            </a:endParaRPr>
          </a:p>
        </p:txBody>
      </p:sp>
      <p:sp>
        <p:nvSpPr>
          <p:cNvPr id="27651" name="Footer Placeholder 4">
            <a:extLst>
              <a:ext uri="{FF2B5EF4-FFF2-40B4-BE49-F238E27FC236}">
                <a16:creationId xmlns:a16="http://schemas.microsoft.com/office/drawing/2014/main" id="{59BBACBF-F099-4A9F-9B31-954F432DE02C}"/>
              </a:ext>
            </a:extLst>
          </p:cNvPr>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r>
              <a:rPr lang="en-US" altLang="en-US">
                <a:solidFill>
                  <a:srgbClr val="FFFFFF"/>
                </a:solidFill>
              </a:rPr>
              <a:t>priyonodwinugroho@ymail.com</a:t>
            </a:r>
          </a:p>
        </p:txBody>
      </p:sp>
      <p:sp>
        <p:nvSpPr>
          <p:cNvPr id="27652" name="Rectangle 3">
            <a:extLst>
              <a:ext uri="{FF2B5EF4-FFF2-40B4-BE49-F238E27FC236}">
                <a16:creationId xmlns:a16="http://schemas.microsoft.com/office/drawing/2014/main" id="{97AE955E-318E-45BE-905A-988D0BE17E2A}"/>
              </a:ext>
            </a:extLst>
          </p:cNvPr>
          <p:cNvSpPr>
            <a:spLocks noGrp="1" noChangeArrowheads="1"/>
          </p:cNvSpPr>
          <p:nvPr>
            <p:ph sz="quarter" idx="1"/>
          </p:nvPr>
        </p:nvSpPr>
        <p:spPr>
          <a:xfrm>
            <a:off x="1825625" y="1527175"/>
            <a:ext cx="8504238" cy="4572000"/>
          </a:xfrm>
        </p:spPr>
        <p:txBody>
          <a:bodyPr/>
          <a:lstStyle/>
          <a:p>
            <a:pPr>
              <a:buFontTx/>
              <a:buNone/>
            </a:pPr>
            <a:r>
              <a:rPr lang="en-US" altLang="en-US"/>
              <a:t>   Hasil penilaian barang milik negara/daerah sebagaimana dimaksud pada ayat (1) dan ayat (2) ditetapkan oleh:</a:t>
            </a:r>
          </a:p>
          <a:p>
            <a:pPr>
              <a:buFontTx/>
              <a:buNone/>
            </a:pPr>
            <a:r>
              <a:rPr lang="en-US" altLang="en-US"/>
              <a:t>a. pengguna barang untuk barang milik negara;</a:t>
            </a:r>
          </a:p>
          <a:p>
            <a:pPr>
              <a:buFontTx/>
              <a:buNone/>
            </a:pPr>
            <a:r>
              <a:rPr lang="en-US" altLang="en-US"/>
              <a:t>b. pengelola barang untuk barang milik daerah.</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0A7A57-C3B2-43B9-9D01-215379BD5CDC}"/>
              </a:ext>
            </a:extLst>
          </p:cNvPr>
          <p:cNvSpPr>
            <a:spLocks noGrp="1"/>
          </p:cNvSpPr>
          <p:nvPr>
            <p:ph type="title"/>
          </p:nvPr>
        </p:nvSpPr>
        <p:spPr/>
        <p:txBody>
          <a:bodyPr/>
          <a:lstStyle/>
          <a:p>
            <a:r>
              <a:rPr lang="en-US" sz="2400" dirty="0"/>
              <a:t>APLIKASI PENILAIAN BMN</a:t>
            </a:r>
            <a:br>
              <a:rPr lang="en-US" sz="2400" dirty="0"/>
            </a:br>
            <a:r>
              <a:rPr lang="en-ID" sz="2400" dirty="0"/>
              <a:t>Nilai </a:t>
            </a:r>
            <a:r>
              <a:rPr lang="en-ID" sz="2400" dirty="0" err="1"/>
              <a:t>Barang</a:t>
            </a:r>
            <a:r>
              <a:rPr lang="en-ID" sz="2400" dirty="0"/>
              <a:t> = NRC x ( 1-p ) ( 1- </a:t>
            </a:r>
            <a:r>
              <a:rPr lang="en-ID" sz="2400" dirty="0" err="1"/>
              <a:t>Kf</a:t>
            </a:r>
            <a:r>
              <a:rPr lang="en-ID" sz="2400" dirty="0"/>
              <a:t> ) ( 1 – </a:t>
            </a:r>
            <a:r>
              <a:rPr lang="en-ID" sz="2400" dirty="0" err="1"/>
              <a:t>Ke</a:t>
            </a:r>
            <a:r>
              <a:rPr lang="en-ID" sz="2400" dirty="0"/>
              <a:t>) </a:t>
            </a:r>
          </a:p>
        </p:txBody>
      </p:sp>
      <p:sp>
        <p:nvSpPr>
          <p:cNvPr id="3" name="Footer Placeholder 2">
            <a:extLst>
              <a:ext uri="{FF2B5EF4-FFF2-40B4-BE49-F238E27FC236}">
                <a16:creationId xmlns:a16="http://schemas.microsoft.com/office/drawing/2014/main" id="{19C42B05-1DB0-4289-B42F-4C8303696B13}"/>
              </a:ext>
            </a:extLst>
          </p:cNvPr>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Arial" charset="0"/>
                <a:ea typeface="+mn-ea"/>
                <a:cs typeface="+mn-cs"/>
              </a:rPr>
              <a:t>priyonodwinugroho@ymail.com</a:t>
            </a:r>
          </a:p>
        </p:txBody>
      </p:sp>
      <p:sp>
        <p:nvSpPr>
          <p:cNvPr id="6" name="TextBox 5">
            <a:extLst>
              <a:ext uri="{FF2B5EF4-FFF2-40B4-BE49-F238E27FC236}">
                <a16:creationId xmlns:a16="http://schemas.microsoft.com/office/drawing/2014/main" id="{DAB07866-7594-4B09-BE3D-E3D982427059}"/>
              </a:ext>
            </a:extLst>
          </p:cNvPr>
          <p:cNvSpPr txBox="1"/>
          <p:nvPr/>
        </p:nvSpPr>
        <p:spPr>
          <a:xfrm>
            <a:off x="333374" y="987426"/>
            <a:ext cx="10639425" cy="5324535"/>
          </a:xfrm>
          <a:prstGeom prst="rect">
            <a:avLst/>
          </a:prstGeom>
          <a:noFill/>
        </p:spPr>
        <p:txBody>
          <a:bodyPr wrap="square">
            <a:spAutoFit/>
          </a:bodyPr>
          <a:lstStyle/>
          <a:p>
            <a:r>
              <a:rPr lang="en-ID" sz="2000" dirty="0" err="1"/>
              <a:t>dimana</a:t>
            </a:r>
            <a:r>
              <a:rPr lang="en-ID" sz="2000" dirty="0"/>
              <a:t> : </a:t>
            </a:r>
          </a:p>
          <a:p>
            <a:pPr marL="342900" indent="-342900">
              <a:buFontTx/>
              <a:buChar char="-"/>
            </a:pPr>
            <a:r>
              <a:rPr lang="en-ID" sz="2000" dirty="0"/>
              <a:t>NRC </a:t>
            </a:r>
            <a:r>
              <a:rPr lang="en-ID" sz="2000" dirty="0" err="1"/>
              <a:t>adalah</a:t>
            </a:r>
            <a:r>
              <a:rPr lang="en-ID" sz="2000" dirty="0"/>
              <a:t> </a:t>
            </a:r>
            <a:r>
              <a:rPr lang="en-ID" sz="2000" dirty="0" err="1"/>
              <a:t>biaya</a:t>
            </a:r>
            <a:r>
              <a:rPr lang="en-ID" sz="2000" dirty="0"/>
              <a:t> </a:t>
            </a:r>
            <a:r>
              <a:rPr lang="en-ID" sz="2000" dirty="0" err="1"/>
              <a:t>penggantian</a:t>
            </a:r>
            <a:r>
              <a:rPr lang="en-ID" sz="2000" dirty="0"/>
              <a:t> </a:t>
            </a:r>
            <a:r>
              <a:rPr lang="en-ID" sz="2000" dirty="0" err="1"/>
              <a:t>baru</a:t>
            </a:r>
            <a:r>
              <a:rPr lang="en-ID" sz="2000" dirty="0"/>
              <a:t>, </a:t>
            </a:r>
            <a:r>
              <a:rPr lang="en-ID" sz="2000" dirty="0" err="1"/>
              <a:t>atau</a:t>
            </a:r>
            <a:r>
              <a:rPr lang="en-ID" sz="2000" dirty="0"/>
              <a:t> </a:t>
            </a:r>
            <a:r>
              <a:rPr lang="en-ID" sz="2000" dirty="0" err="1"/>
              <a:t>harga</a:t>
            </a:r>
            <a:r>
              <a:rPr lang="en-ID" sz="2000" dirty="0"/>
              <a:t> </a:t>
            </a:r>
            <a:r>
              <a:rPr lang="en-ID" sz="2000" dirty="0" err="1"/>
              <a:t>barang</a:t>
            </a:r>
            <a:r>
              <a:rPr lang="en-ID" sz="2000" dirty="0"/>
              <a:t> </a:t>
            </a:r>
            <a:r>
              <a:rPr lang="en-ID" sz="2000" dirty="0" err="1"/>
              <a:t>tersebut</a:t>
            </a:r>
            <a:r>
              <a:rPr lang="en-ID" sz="2000" dirty="0"/>
              <a:t> </a:t>
            </a:r>
            <a:r>
              <a:rPr lang="en-ID" sz="2000" dirty="0" err="1"/>
              <a:t>dalam</a:t>
            </a:r>
            <a:r>
              <a:rPr lang="en-ID" sz="2000" dirty="0"/>
              <a:t> </a:t>
            </a:r>
            <a:r>
              <a:rPr lang="en-ID" sz="2000" dirty="0" err="1"/>
              <a:t>keadaan</a:t>
            </a:r>
            <a:r>
              <a:rPr lang="en-ID" sz="2000" dirty="0"/>
              <a:t> </a:t>
            </a:r>
            <a:r>
              <a:rPr lang="en-ID" sz="2000" dirty="0" err="1"/>
              <a:t>baru</a:t>
            </a:r>
            <a:r>
              <a:rPr lang="en-ID" sz="2000" dirty="0"/>
              <a:t> </a:t>
            </a:r>
            <a:r>
              <a:rPr lang="en-ID" sz="2000" dirty="0" err="1"/>
              <a:t>ditambah</a:t>
            </a:r>
            <a:r>
              <a:rPr lang="en-ID" sz="2000" dirty="0"/>
              <a:t> </a:t>
            </a:r>
            <a:r>
              <a:rPr lang="en-ID" sz="2000" dirty="0" err="1"/>
              <a:t>biaya</a:t>
            </a:r>
            <a:r>
              <a:rPr lang="en-ID" sz="2000" dirty="0"/>
              <a:t> </a:t>
            </a:r>
            <a:r>
              <a:rPr lang="en-ID" sz="2000" dirty="0" err="1"/>
              <a:t>pengangkutan</a:t>
            </a:r>
            <a:r>
              <a:rPr lang="en-ID" sz="2000" dirty="0"/>
              <a:t>, </a:t>
            </a:r>
            <a:r>
              <a:rPr lang="en-ID" sz="2000" dirty="0" err="1"/>
              <a:t>serta</a:t>
            </a:r>
            <a:r>
              <a:rPr lang="en-ID" sz="2000" dirty="0"/>
              <a:t> </a:t>
            </a:r>
            <a:r>
              <a:rPr lang="en-ID" sz="2000" dirty="0" err="1"/>
              <a:t>biaya</a:t>
            </a:r>
            <a:r>
              <a:rPr lang="en-ID" sz="2000" dirty="0"/>
              <a:t> </a:t>
            </a:r>
            <a:r>
              <a:rPr lang="en-ID" sz="2000" dirty="0" err="1"/>
              <a:t>pemasangan</a:t>
            </a:r>
            <a:r>
              <a:rPr lang="en-ID" sz="2000" dirty="0"/>
              <a:t> (</a:t>
            </a:r>
            <a:r>
              <a:rPr lang="en-ID" sz="2000" dirty="0" err="1"/>
              <a:t>bila</a:t>
            </a:r>
            <a:r>
              <a:rPr lang="en-ID" sz="2000" dirty="0"/>
              <a:t> </a:t>
            </a:r>
            <a:r>
              <a:rPr lang="en-ID" sz="2000" dirty="0" err="1"/>
              <a:t>ada</a:t>
            </a:r>
            <a:r>
              <a:rPr lang="en-ID" sz="2000" dirty="0"/>
              <a:t>), </a:t>
            </a:r>
          </a:p>
          <a:p>
            <a:pPr marL="342900" indent="-342900">
              <a:buFontTx/>
              <a:buChar char="-"/>
            </a:pPr>
            <a:r>
              <a:rPr lang="en-ID" sz="2000" dirty="0"/>
              <a:t>p </a:t>
            </a:r>
            <a:r>
              <a:rPr lang="en-ID" sz="2000" dirty="0" err="1"/>
              <a:t>merupakan</a:t>
            </a:r>
            <a:r>
              <a:rPr lang="en-ID" sz="2000" dirty="0"/>
              <a:t> </a:t>
            </a:r>
            <a:r>
              <a:rPr lang="en-ID" sz="2000" dirty="0" err="1"/>
              <a:t>penyusutan</a:t>
            </a:r>
            <a:r>
              <a:rPr lang="en-ID" sz="2000" dirty="0"/>
              <a:t> </a:t>
            </a:r>
            <a:r>
              <a:rPr lang="en-ID" sz="2000" dirty="0" err="1"/>
              <a:t>fisik</a:t>
            </a:r>
            <a:r>
              <a:rPr lang="en-ID" sz="2000" dirty="0"/>
              <a:t>. </a:t>
            </a:r>
            <a:r>
              <a:rPr lang="en-ID" sz="2000" dirty="0" err="1"/>
              <a:t>Penyusutan</a:t>
            </a:r>
            <a:r>
              <a:rPr lang="en-ID" sz="2000" dirty="0"/>
              <a:t> </a:t>
            </a:r>
            <a:r>
              <a:rPr lang="en-ID" sz="2000" dirty="0" err="1"/>
              <a:t>fisik</a:t>
            </a:r>
            <a:r>
              <a:rPr lang="en-ID" sz="2000" dirty="0"/>
              <a:t> </a:t>
            </a:r>
            <a:r>
              <a:rPr lang="en-ID" sz="2000" dirty="0" err="1"/>
              <a:t>adalah</a:t>
            </a:r>
            <a:r>
              <a:rPr lang="en-ID" sz="2000" dirty="0"/>
              <a:t> </a:t>
            </a:r>
            <a:r>
              <a:rPr lang="en-ID" sz="2000" dirty="0" err="1"/>
              <a:t>kerusakan</a:t>
            </a:r>
            <a:r>
              <a:rPr lang="en-ID" sz="2000" dirty="0"/>
              <a:t> </a:t>
            </a:r>
            <a:r>
              <a:rPr lang="en-ID" sz="2000" dirty="0" err="1"/>
              <a:t>karena</a:t>
            </a:r>
            <a:r>
              <a:rPr lang="en-ID" sz="2000" dirty="0"/>
              <a:t> </a:t>
            </a:r>
            <a:r>
              <a:rPr lang="en-ID" sz="2000" dirty="0" err="1"/>
              <a:t>penggunaan</a:t>
            </a:r>
            <a:r>
              <a:rPr lang="en-ID" sz="2000" dirty="0"/>
              <a:t> </a:t>
            </a:r>
            <a:r>
              <a:rPr lang="en-ID" sz="2000" dirty="0" err="1"/>
              <a:t>selama</a:t>
            </a:r>
            <a:r>
              <a:rPr lang="en-ID" sz="2000" dirty="0"/>
              <a:t> </a:t>
            </a:r>
            <a:r>
              <a:rPr lang="en-ID" sz="2000" dirty="0" err="1"/>
              <a:t>penggunaan</a:t>
            </a:r>
            <a:r>
              <a:rPr lang="en-ID" sz="2000" dirty="0"/>
              <a:t> dan </a:t>
            </a:r>
            <a:r>
              <a:rPr lang="en-ID" sz="2000" dirty="0" err="1"/>
              <a:t>karena</a:t>
            </a:r>
            <a:r>
              <a:rPr lang="en-ID" sz="2000" dirty="0"/>
              <a:t> </a:t>
            </a:r>
            <a:r>
              <a:rPr lang="en-ID" sz="2000" dirty="0" err="1"/>
              <a:t>sebab</a:t>
            </a:r>
            <a:r>
              <a:rPr lang="en-ID" sz="2000" dirty="0"/>
              <a:t> </a:t>
            </a:r>
            <a:r>
              <a:rPr lang="en-ID" sz="2000" dirty="0" err="1"/>
              <a:t>alamiah</a:t>
            </a:r>
            <a:r>
              <a:rPr lang="en-ID" sz="2000" dirty="0"/>
              <a:t>. </a:t>
            </a:r>
          </a:p>
          <a:p>
            <a:pPr marL="342900" indent="-342900">
              <a:buFontTx/>
              <a:buChar char="-"/>
            </a:pPr>
            <a:r>
              <a:rPr lang="en-ID" sz="2000" dirty="0" err="1"/>
              <a:t>Kf</a:t>
            </a:r>
            <a:r>
              <a:rPr lang="en-ID" sz="2000" dirty="0"/>
              <a:t> </a:t>
            </a:r>
            <a:r>
              <a:rPr lang="en-ID" sz="2000" dirty="0" err="1"/>
              <a:t>adalah</a:t>
            </a:r>
            <a:r>
              <a:rPr lang="en-ID" sz="2000" dirty="0"/>
              <a:t> </a:t>
            </a:r>
            <a:r>
              <a:rPr lang="en-ID" sz="2000" dirty="0" err="1"/>
              <a:t>penyusutan</a:t>
            </a:r>
            <a:r>
              <a:rPr lang="en-ID" sz="2000" dirty="0"/>
              <a:t> </a:t>
            </a:r>
            <a:r>
              <a:rPr lang="en-ID" sz="2000" dirty="0" err="1"/>
              <a:t>fungsional</a:t>
            </a:r>
            <a:r>
              <a:rPr lang="en-ID" sz="2000" dirty="0"/>
              <a:t> </a:t>
            </a:r>
          </a:p>
          <a:p>
            <a:pPr marL="342900" indent="-342900">
              <a:buFontTx/>
              <a:buChar char="-"/>
            </a:pPr>
            <a:r>
              <a:rPr lang="en-ID" sz="2000" dirty="0" err="1"/>
              <a:t>Ke</a:t>
            </a:r>
            <a:r>
              <a:rPr lang="en-ID" sz="2000" dirty="0"/>
              <a:t> </a:t>
            </a:r>
            <a:r>
              <a:rPr lang="en-ID" sz="2000" dirty="0" err="1"/>
              <a:t>adalah</a:t>
            </a:r>
            <a:r>
              <a:rPr lang="en-ID" sz="2000" dirty="0"/>
              <a:t> </a:t>
            </a:r>
            <a:r>
              <a:rPr lang="en-ID" sz="2000" dirty="0" err="1"/>
              <a:t>penyusutan</a:t>
            </a:r>
            <a:r>
              <a:rPr lang="en-ID" sz="2000" dirty="0"/>
              <a:t> </a:t>
            </a:r>
            <a:r>
              <a:rPr lang="en-ID" sz="2000" dirty="0" err="1"/>
              <a:t>ekonomis</a:t>
            </a:r>
            <a:r>
              <a:rPr lang="en-ID" sz="2000" dirty="0"/>
              <a:t> (</a:t>
            </a:r>
            <a:r>
              <a:rPr lang="en-ID" sz="2000" dirty="0" err="1"/>
              <a:t>sesuai</a:t>
            </a:r>
            <a:r>
              <a:rPr lang="en-ID" sz="2000" dirty="0"/>
              <a:t> </a:t>
            </a:r>
            <a:r>
              <a:rPr lang="en-ID" sz="2000" dirty="0" err="1"/>
              <a:t>umur</a:t>
            </a:r>
            <a:r>
              <a:rPr lang="en-ID" sz="2000" dirty="0"/>
              <a:t> </a:t>
            </a:r>
            <a:r>
              <a:rPr lang="en-ID" sz="2000" dirty="0" err="1"/>
              <a:t>ekonomis</a:t>
            </a:r>
            <a:r>
              <a:rPr lang="en-ID" sz="2000" dirty="0"/>
              <a:t>…</a:t>
            </a:r>
            <a:r>
              <a:rPr lang="en-ID" sz="2000" dirty="0" err="1"/>
              <a:t>contoh</a:t>
            </a:r>
            <a:r>
              <a:rPr lang="en-ID" sz="2000" dirty="0"/>
              <a:t> </a:t>
            </a:r>
            <a:r>
              <a:rPr lang="en-ID" sz="2000" dirty="0" err="1"/>
              <a:t>kendaraan</a:t>
            </a:r>
            <a:r>
              <a:rPr lang="en-ID" sz="2000" dirty="0"/>
              <a:t> 7 </a:t>
            </a:r>
            <a:r>
              <a:rPr lang="en-ID" sz="2000" dirty="0" err="1"/>
              <a:t>th</a:t>
            </a:r>
            <a:r>
              <a:rPr lang="en-ID" sz="2000" dirty="0"/>
              <a:t>, </a:t>
            </a:r>
            <a:r>
              <a:rPr lang="en-ID" sz="2000" dirty="0" err="1"/>
              <a:t>bangunan</a:t>
            </a:r>
            <a:r>
              <a:rPr lang="en-ID" sz="2000" dirty="0"/>
              <a:t> 20 </a:t>
            </a:r>
            <a:r>
              <a:rPr lang="en-ID" sz="2000" dirty="0" err="1"/>
              <a:t>tahun</a:t>
            </a:r>
            <a:r>
              <a:rPr lang="en-ID" sz="2000" dirty="0"/>
              <a:t>..</a:t>
            </a:r>
            <a:r>
              <a:rPr lang="en-ID" sz="2000" dirty="0" err="1"/>
              <a:t>ditetapkan</a:t>
            </a:r>
            <a:r>
              <a:rPr lang="en-ID" sz="2000" dirty="0"/>
              <a:t> </a:t>
            </a:r>
            <a:r>
              <a:rPr lang="en-ID" sz="2000" dirty="0" err="1"/>
              <a:t>menkeu</a:t>
            </a:r>
            <a:r>
              <a:rPr lang="en-ID" sz="2000" dirty="0"/>
              <a:t>)</a:t>
            </a:r>
          </a:p>
          <a:p>
            <a:r>
              <a:rPr lang="en-ID" sz="2000" dirty="0" err="1"/>
              <a:t>Penyusutan</a:t>
            </a:r>
            <a:r>
              <a:rPr lang="en-ID" sz="2000" dirty="0"/>
              <a:t> </a:t>
            </a:r>
            <a:r>
              <a:rPr lang="en-ID" sz="2000" dirty="0" err="1"/>
              <a:t>fisik</a:t>
            </a:r>
            <a:r>
              <a:rPr lang="en-ID" sz="2000" dirty="0"/>
              <a:t> </a:t>
            </a:r>
            <a:r>
              <a:rPr lang="en-ID" sz="2000" dirty="0" err="1"/>
              <a:t>antara</a:t>
            </a:r>
            <a:r>
              <a:rPr lang="en-ID" sz="2000" dirty="0"/>
              <a:t> lain </a:t>
            </a:r>
            <a:r>
              <a:rPr lang="en-ID" sz="2000" dirty="0" err="1"/>
              <a:t>diakibatkan</a:t>
            </a:r>
            <a:r>
              <a:rPr lang="en-ID" sz="2000" dirty="0"/>
              <a:t> oleh </a:t>
            </a:r>
            <a:r>
              <a:rPr lang="en-ID" sz="2000" dirty="0" err="1"/>
              <a:t>kerusakan</a:t>
            </a:r>
            <a:r>
              <a:rPr lang="en-ID" sz="2000" dirty="0"/>
              <a:t> </a:t>
            </a:r>
            <a:r>
              <a:rPr lang="en-ID" sz="2000" dirty="0" err="1"/>
              <a:t>struktur</a:t>
            </a:r>
            <a:r>
              <a:rPr lang="en-ID" sz="2000" dirty="0"/>
              <a:t>, </a:t>
            </a:r>
            <a:r>
              <a:rPr lang="en-ID" sz="2000" dirty="0" err="1"/>
              <a:t>retak</a:t>
            </a:r>
            <a:r>
              <a:rPr lang="en-ID" sz="2000" dirty="0"/>
              <a:t>, </a:t>
            </a:r>
            <a:r>
              <a:rPr lang="en-ID" sz="2000" dirty="0" err="1"/>
              <a:t>pecah</a:t>
            </a:r>
            <a:r>
              <a:rPr lang="en-ID" sz="2000" dirty="0"/>
              <a:t>, </a:t>
            </a:r>
            <a:r>
              <a:rPr lang="en-ID" sz="2000" dirty="0" err="1"/>
              <a:t>kering</a:t>
            </a:r>
            <a:r>
              <a:rPr lang="en-ID" sz="2000" dirty="0"/>
              <a:t>, </a:t>
            </a:r>
            <a:r>
              <a:rPr lang="en-ID" sz="2000" dirty="0" err="1"/>
              <a:t>Penyusutan</a:t>
            </a:r>
            <a:r>
              <a:rPr lang="en-ID" sz="2000" dirty="0"/>
              <a:t> </a:t>
            </a:r>
            <a:r>
              <a:rPr lang="en-ID" sz="2000" dirty="0" err="1"/>
              <a:t>Fungsional</a:t>
            </a:r>
            <a:r>
              <a:rPr lang="en-ID" sz="2000" dirty="0"/>
              <a:t> </a:t>
            </a:r>
            <a:r>
              <a:rPr lang="en-ID" sz="2000" dirty="0" err="1"/>
              <a:t>adalah</a:t>
            </a:r>
            <a:r>
              <a:rPr lang="en-ID" sz="2000" dirty="0"/>
              <a:t> </a:t>
            </a:r>
            <a:r>
              <a:rPr lang="en-ID" sz="2000" dirty="0" err="1"/>
              <a:t>kemunduran</a:t>
            </a:r>
            <a:r>
              <a:rPr lang="en-ID" sz="2000" dirty="0"/>
              <a:t> </a:t>
            </a:r>
            <a:r>
              <a:rPr lang="en-ID" sz="2000" dirty="0" err="1"/>
              <a:t>nilai</a:t>
            </a:r>
            <a:r>
              <a:rPr lang="en-ID" sz="2000" dirty="0"/>
              <a:t> yang </a:t>
            </a:r>
            <a:r>
              <a:rPr lang="en-ID" sz="2000" dirty="0" err="1"/>
              <a:t>antara</a:t>
            </a:r>
            <a:r>
              <a:rPr lang="en-ID" sz="2000" dirty="0"/>
              <a:t> lain </a:t>
            </a:r>
            <a:r>
              <a:rPr lang="en-ID" sz="2000" dirty="0" err="1"/>
              <a:t>diakibatkan</a:t>
            </a:r>
            <a:r>
              <a:rPr lang="en-ID" sz="2000" dirty="0"/>
              <a:t> oleh :</a:t>
            </a:r>
          </a:p>
          <a:p>
            <a:r>
              <a:rPr lang="en-ID" sz="2000" dirty="0"/>
              <a:t> - </a:t>
            </a:r>
            <a:r>
              <a:rPr lang="en-ID" sz="2000" dirty="0" err="1"/>
              <a:t>perencanan</a:t>
            </a:r>
            <a:r>
              <a:rPr lang="en-ID" sz="2000" dirty="0"/>
              <a:t> yang </a:t>
            </a:r>
            <a:r>
              <a:rPr lang="en-ID" sz="2000" dirty="0" err="1"/>
              <a:t>kurang</a:t>
            </a:r>
            <a:r>
              <a:rPr lang="en-ID" sz="2000" dirty="0"/>
              <a:t> </a:t>
            </a:r>
            <a:r>
              <a:rPr lang="en-ID" sz="2000" dirty="0" err="1"/>
              <a:t>baik</a:t>
            </a:r>
            <a:endParaRPr lang="en-ID" sz="2000" dirty="0"/>
          </a:p>
          <a:p>
            <a:r>
              <a:rPr lang="en-ID" sz="2000" dirty="0"/>
              <a:t> - </a:t>
            </a:r>
            <a:r>
              <a:rPr lang="en-ID" sz="2000" dirty="0" err="1"/>
              <a:t>ketidakseimbangan</a:t>
            </a:r>
            <a:r>
              <a:rPr lang="en-ID" sz="2000" dirty="0"/>
              <a:t> </a:t>
            </a:r>
            <a:r>
              <a:rPr lang="en-ID" sz="2000" dirty="0" err="1"/>
              <a:t>ukuran</a:t>
            </a:r>
            <a:r>
              <a:rPr lang="en-ID" sz="2000" dirty="0"/>
              <a:t> </a:t>
            </a:r>
          </a:p>
          <a:p>
            <a:pPr marL="342900" indent="-342900">
              <a:buFontTx/>
              <a:buChar char="-"/>
            </a:pPr>
            <a:r>
              <a:rPr lang="en-ID" sz="2000" dirty="0" err="1"/>
              <a:t>ukuran</a:t>
            </a:r>
            <a:r>
              <a:rPr lang="en-ID" sz="2000" dirty="0"/>
              <a:t> yang di </a:t>
            </a:r>
            <a:r>
              <a:rPr lang="en-ID" sz="2000" dirty="0" err="1"/>
              <a:t>bawah</a:t>
            </a:r>
            <a:r>
              <a:rPr lang="en-ID" sz="2000" dirty="0"/>
              <a:t> </a:t>
            </a:r>
            <a:r>
              <a:rPr lang="en-ID" sz="2000" dirty="0" err="1"/>
              <a:t>stndar</a:t>
            </a:r>
            <a:r>
              <a:rPr lang="en-ID" sz="2000" dirty="0"/>
              <a:t> </a:t>
            </a:r>
            <a:r>
              <a:rPr lang="en-ID" sz="2000" dirty="0" err="1"/>
              <a:t>umum</a:t>
            </a:r>
            <a:r>
              <a:rPr lang="en-ID" sz="2000" dirty="0"/>
              <a:t> </a:t>
            </a:r>
          </a:p>
          <a:p>
            <a:pPr marL="342900" indent="-342900">
              <a:buFontTx/>
              <a:buChar char="-"/>
            </a:pPr>
            <a:r>
              <a:rPr lang="en-ID" sz="2000" dirty="0"/>
              <a:t>model </a:t>
            </a:r>
            <a:r>
              <a:rPr lang="en-ID" sz="2000" dirty="0" err="1"/>
              <a:t>atau</a:t>
            </a:r>
            <a:r>
              <a:rPr lang="en-ID" sz="2000" dirty="0"/>
              <a:t> </a:t>
            </a:r>
            <a:r>
              <a:rPr lang="en-ID" sz="2000" dirty="0" err="1"/>
              <a:t>bentuk</a:t>
            </a:r>
            <a:r>
              <a:rPr lang="en-ID" sz="2000" dirty="0"/>
              <a:t> yang </a:t>
            </a:r>
            <a:r>
              <a:rPr lang="en-ID" sz="2000" dirty="0" err="1"/>
              <a:t>tidak</a:t>
            </a:r>
            <a:r>
              <a:rPr lang="en-ID" sz="2000" dirty="0"/>
              <a:t> up to date </a:t>
            </a:r>
          </a:p>
          <a:p>
            <a:pPr marL="342900" indent="-342900">
              <a:buFontTx/>
              <a:buChar char="-"/>
            </a:pPr>
            <a:r>
              <a:rPr lang="en-ID" sz="2000" dirty="0" err="1"/>
              <a:t>spesifikasi</a:t>
            </a:r>
            <a:r>
              <a:rPr lang="en-ID" sz="2000" dirty="0"/>
              <a:t> yang </a:t>
            </a:r>
            <a:r>
              <a:rPr lang="en-ID" sz="2000" dirty="0" err="1"/>
              <a:t>tidak</a:t>
            </a:r>
            <a:r>
              <a:rPr lang="en-ID" sz="2000" dirty="0"/>
              <a:t> </a:t>
            </a:r>
            <a:r>
              <a:rPr lang="en-ID" sz="2000" dirty="0" err="1"/>
              <a:t>lagi</a:t>
            </a:r>
            <a:r>
              <a:rPr lang="en-ID" sz="2000" dirty="0"/>
              <a:t> </a:t>
            </a:r>
            <a:r>
              <a:rPr lang="en-ID" sz="2000" dirty="0" err="1"/>
              <a:t>mendukung</a:t>
            </a:r>
            <a:r>
              <a:rPr lang="en-ID" sz="2000" dirty="0"/>
              <a:t> </a:t>
            </a:r>
            <a:r>
              <a:rPr lang="en-ID" sz="2000" dirty="0" err="1"/>
              <a:t>fungsi</a:t>
            </a:r>
            <a:r>
              <a:rPr lang="en-ID" sz="2000" dirty="0"/>
              <a:t> yang </a:t>
            </a:r>
            <a:r>
              <a:rPr lang="en-ID" sz="2000" dirty="0" err="1"/>
              <a:t>diinginkan</a:t>
            </a:r>
            <a:r>
              <a:rPr lang="en-ID" sz="2000" dirty="0"/>
              <a:t> </a:t>
            </a:r>
            <a:r>
              <a:rPr lang="en-ID" sz="2000" dirty="0" err="1"/>
              <a:t>saat</a:t>
            </a:r>
            <a:r>
              <a:rPr lang="en-ID" sz="2000" dirty="0"/>
              <a:t> </a:t>
            </a:r>
            <a:r>
              <a:rPr lang="en-ID" sz="2000" dirty="0" err="1"/>
              <a:t>ini</a:t>
            </a:r>
            <a:r>
              <a:rPr lang="en-ID" sz="2000" dirty="0"/>
              <a:t>, </a:t>
            </a:r>
          </a:p>
          <a:p>
            <a:pPr marL="342900" indent="-342900">
              <a:buFontTx/>
              <a:buChar char="-"/>
            </a:pPr>
            <a:r>
              <a:rPr lang="en-ID" sz="2000" dirty="0" err="1"/>
              <a:t>kurangnya</a:t>
            </a:r>
            <a:r>
              <a:rPr lang="en-ID" sz="2000" dirty="0"/>
              <a:t> </a:t>
            </a:r>
            <a:r>
              <a:rPr lang="en-ID" sz="2000" dirty="0" err="1"/>
              <a:t>kelengkapan</a:t>
            </a:r>
            <a:r>
              <a:rPr lang="en-ID" sz="2000" dirty="0"/>
              <a:t> </a:t>
            </a:r>
            <a:r>
              <a:rPr lang="en-ID" sz="2000" dirty="0" err="1"/>
              <a:t>fasilitas</a:t>
            </a:r>
            <a:r>
              <a:rPr lang="en-ID" sz="2000" dirty="0"/>
              <a:t> yang </a:t>
            </a:r>
            <a:r>
              <a:rPr lang="en-ID" sz="2000" dirty="0" err="1"/>
              <a:t>tidak</a:t>
            </a:r>
            <a:r>
              <a:rPr lang="en-ID" sz="2000" dirty="0"/>
              <a:t> </a:t>
            </a:r>
            <a:r>
              <a:rPr lang="en-ID" sz="2000" dirty="0" err="1"/>
              <a:t>lagi</a:t>
            </a:r>
            <a:r>
              <a:rPr lang="en-ID" sz="2000" dirty="0"/>
              <a:t> </a:t>
            </a:r>
            <a:r>
              <a:rPr lang="en-ID" sz="2000" dirty="0" err="1"/>
              <a:t>mendukung</a:t>
            </a:r>
            <a:r>
              <a:rPr lang="en-ID" sz="2000" dirty="0"/>
              <a:t> </a:t>
            </a:r>
            <a:r>
              <a:rPr lang="en-ID" sz="2000" dirty="0" err="1"/>
              <a:t>fungsi</a:t>
            </a:r>
            <a:r>
              <a:rPr lang="en-ID" sz="2000" dirty="0"/>
              <a:t> yang </a:t>
            </a:r>
            <a:r>
              <a:rPr lang="en-ID" sz="2000" dirty="0" err="1"/>
              <a:t>diinginkan</a:t>
            </a:r>
            <a:r>
              <a:rPr lang="en-ID" sz="2000" dirty="0"/>
              <a:t> </a:t>
            </a:r>
            <a:r>
              <a:rPr lang="en-ID" sz="2000" dirty="0" err="1"/>
              <a:t>saat</a:t>
            </a:r>
            <a:r>
              <a:rPr lang="en-ID" sz="2000" dirty="0"/>
              <a:t> </a:t>
            </a:r>
            <a:r>
              <a:rPr lang="en-ID" sz="2000" dirty="0" err="1"/>
              <a:t>ini</a:t>
            </a:r>
            <a:r>
              <a:rPr lang="en-ID" sz="2000" dirty="0"/>
              <a:t>/ </a:t>
            </a:r>
            <a:r>
              <a:rPr lang="en-ID" sz="2000" dirty="0" err="1"/>
              <a:t>kecenderungan</a:t>
            </a:r>
            <a:r>
              <a:rPr lang="en-ID" sz="2000" dirty="0"/>
              <a:t> </a:t>
            </a:r>
            <a:r>
              <a:rPr lang="en-ID" sz="2000" dirty="0" err="1"/>
              <a:t>saat</a:t>
            </a:r>
            <a:r>
              <a:rPr lang="en-ID" sz="2000" dirty="0"/>
              <a:t> </a:t>
            </a:r>
            <a:r>
              <a:rPr lang="en-ID" sz="2000" dirty="0" err="1"/>
              <a:t>ini</a:t>
            </a:r>
            <a:r>
              <a:rPr lang="en-ID" sz="2000" dirty="0"/>
              <a:t> </a:t>
            </a:r>
          </a:p>
        </p:txBody>
      </p:sp>
    </p:spTree>
    <p:extLst>
      <p:ext uri="{BB962C8B-B14F-4D97-AF65-F5344CB8AC3E}">
        <p14:creationId xmlns:p14="http://schemas.microsoft.com/office/powerpoint/2010/main" val="328950574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0A7A57-C3B2-43B9-9D01-215379BD5CDC}"/>
              </a:ext>
            </a:extLst>
          </p:cNvPr>
          <p:cNvSpPr>
            <a:spLocks noGrp="1"/>
          </p:cNvSpPr>
          <p:nvPr>
            <p:ph type="title"/>
          </p:nvPr>
        </p:nvSpPr>
        <p:spPr/>
        <p:txBody>
          <a:bodyPr/>
          <a:lstStyle/>
          <a:p>
            <a:r>
              <a:rPr lang="en-US" sz="2400" dirty="0"/>
              <a:t>APLIKASI PENILAIAN BMN</a:t>
            </a:r>
            <a:br>
              <a:rPr lang="en-US" sz="2400" dirty="0"/>
            </a:br>
            <a:r>
              <a:rPr lang="en-ID" sz="2400" dirty="0"/>
              <a:t>Nilai </a:t>
            </a:r>
            <a:r>
              <a:rPr lang="en-ID" sz="2400" dirty="0" err="1"/>
              <a:t>Barang</a:t>
            </a:r>
            <a:r>
              <a:rPr lang="en-ID" sz="2400" dirty="0"/>
              <a:t> = NRC x ( 1-p ) ( 1- </a:t>
            </a:r>
            <a:r>
              <a:rPr lang="en-ID" sz="2400" dirty="0" err="1"/>
              <a:t>Kf</a:t>
            </a:r>
            <a:r>
              <a:rPr lang="en-ID" sz="2400" dirty="0"/>
              <a:t> ) ( 1 – </a:t>
            </a:r>
            <a:r>
              <a:rPr lang="en-ID" sz="2400" dirty="0" err="1"/>
              <a:t>Ke</a:t>
            </a:r>
            <a:r>
              <a:rPr lang="en-ID" sz="2400" dirty="0"/>
              <a:t>) </a:t>
            </a:r>
          </a:p>
        </p:txBody>
      </p:sp>
      <p:sp>
        <p:nvSpPr>
          <p:cNvPr id="3" name="Footer Placeholder 2">
            <a:extLst>
              <a:ext uri="{FF2B5EF4-FFF2-40B4-BE49-F238E27FC236}">
                <a16:creationId xmlns:a16="http://schemas.microsoft.com/office/drawing/2014/main" id="{19C42B05-1DB0-4289-B42F-4C8303696B13}"/>
              </a:ext>
            </a:extLst>
          </p:cNvPr>
          <p:cNvSpPr>
            <a:spLocks noGrp="1"/>
          </p:cNvSpPr>
          <p:nvPr>
            <p:ph type="ftr" sz="quarter" idx="11"/>
          </p:nvPr>
        </p:nvSpPr>
        <p:spPr/>
        <p:txBody>
          <a:bodyPr/>
          <a:lstStyle/>
          <a:p>
            <a:pPr>
              <a:defRPr/>
            </a:pPr>
            <a:r>
              <a:rPr lang="en-US"/>
              <a:t>priyonodwinugroho@ymail.com</a:t>
            </a:r>
          </a:p>
        </p:txBody>
      </p:sp>
      <p:sp>
        <p:nvSpPr>
          <p:cNvPr id="9" name="TextBox 8">
            <a:extLst>
              <a:ext uri="{FF2B5EF4-FFF2-40B4-BE49-F238E27FC236}">
                <a16:creationId xmlns:a16="http://schemas.microsoft.com/office/drawing/2014/main" id="{A4402207-C15B-4F0D-AD67-C2BDE9EC5F93}"/>
              </a:ext>
            </a:extLst>
          </p:cNvPr>
          <p:cNvSpPr txBox="1"/>
          <p:nvPr/>
        </p:nvSpPr>
        <p:spPr>
          <a:xfrm>
            <a:off x="581025" y="1451045"/>
            <a:ext cx="11295592" cy="4524315"/>
          </a:xfrm>
          <a:prstGeom prst="rect">
            <a:avLst/>
          </a:prstGeom>
          <a:noFill/>
        </p:spPr>
        <p:txBody>
          <a:bodyPr wrap="square">
            <a:spAutoFit/>
          </a:bodyPr>
          <a:lstStyle/>
          <a:p>
            <a:pPr algn="just"/>
            <a:endParaRPr lang="en-ID" dirty="0"/>
          </a:p>
          <a:p>
            <a:pPr algn="just"/>
            <a:r>
              <a:rPr lang="en-ID" dirty="0" err="1"/>
              <a:t>Suatu</a:t>
            </a:r>
            <a:r>
              <a:rPr lang="en-ID" dirty="0"/>
              <a:t> </a:t>
            </a:r>
            <a:r>
              <a:rPr lang="en-ID" dirty="0" err="1"/>
              <a:t>mebelair</a:t>
            </a:r>
            <a:r>
              <a:rPr lang="en-ID" dirty="0"/>
              <a:t> </a:t>
            </a:r>
            <a:r>
              <a:rPr lang="en-ID" dirty="0" err="1"/>
              <a:t>dengan</a:t>
            </a:r>
            <a:r>
              <a:rPr lang="en-ID" dirty="0"/>
              <a:t> </a:t>
            </a:r>
            <a:r>
              <a:rPr lang="en-ID" dirty="0" err="1"/>
              <a:t>waktu</a:t>
            </a:r>
            <a:r>
              <a:rPr lang="en-ID" dirty="0"/>
              <a:t> </a:t>
            </a:r>
            <a:r>
              <a:rPr lang="en-ID" dirty="0" err="1"/>
              <a:t>penggunaannya</a:t>
            </a:r>
            <a:r>
              <a:rPr lang="en-ID" dirty="0"/>
              <a:t> (</a:t>
            </a:r>
            <a:r>
              <a:rPr lang="en-ID" dirty="0" err="1"/>
              <a:t>umur</a:t>
            </a:r>
            <a:r>
              <a:rPr lang="en-ID" dirty="0"/>
              <a:t> </a:t>
            </a:r>
            <a:r>
              <a:rPr lang="en-ID" dirty="0" err="1"/>
              <a:t>efektif</a:t>
            </a:r>
            <a:r>
              <a:rPr lang="en-ID" dirty="0"/>
              <a:t>/</a:t>
            </a:r>
            <a:r>
              <a:rPr lang="en-ID" dirty="0" err="1"/>
              <a:t>usia</a:t>
            </a:r>
            <a:r>
              <a:rPr lang="en-ID" dirty="0"/>
              <a:t> </a:t>
            </a:r>
            <a:r>
              <a:rPr lang="en-ID" dirty="0" err="1"/>
              <a:t>barang</a:t>
            </a:r>
            <a:r>
              <a:rPr lang="en-ID" dirty="0"/>
              <a:t>) 10 </a:t>
            </a:r>
            <a:r>
              <a:rPr lang="en-ID" dirty="0" err="1"/>
              <a:t>tahun</a:t>
            </a:r>
            <a:r>
              <a:rPr lang="en-ID" dirty="0"/>
              <a:t>, </a:t>
            </a:r>
            <a:r>
              <a:rPr lang="en-ID" dirty="0" err="1"/>
              <a:t>kondisi</a:t>
            </a:r>
            <a:r>
              <a:rPr lang="en-ID" dirty="0"/>
              <a:t> </a:t>
            </a:r>
            <a:r>
              <a:rPr lang="en-ID" dirty="0" err="1"/>
              <a:t>rusak</a:t>
            </a:r>
            <a:r>
              <a:rPr lang="en-ID" dirty="0"/>
              <a:t> </a:t>
            </a:r>
            <a:r>
              <a:rPr lang="en-ID" dirty="0" err="1"/>
              <a:t>berat</a:t>
            </a:r>
            <a:r>
              <a:rPr lang="en-ID" dirty="0"/>
              <a:t>,</a:t>
            </a:r>
          </a:p>
          <a:p>
            <a:pPr algn="just"/>
            <a:endParaRPr lang="en-ID" dirty="0"/>
          </a:p>
          <a:p>
            <a:pPr algn="just"/>
            <a:r>
              <a:rPr lang="en-ID" dirty="0" err="1"/>
              <a:t>Pertanyaan</a:t>
            </a:r>
            <a:r>
              <a:rPr lang="en-ID" dirty="0"/>
              <a:t> :</a:t>
            </a:r>
          </a:p>
          <a:p>
            <a:pPr algn="just"/>
            <a:r>
              <a:rPr lang="en-ID" dirty="0" err="1"/>
              <a:t>Hitung</a:t>
            </a:r>
            <a:r>
              <a:rPr lang="en-ID" dirty="0"/>
              <a:t> </a:t>
            </a:r>
            <a:r>
              <a:rPr lang="en-ID" dirty="0" err="1"/>
              <a:t>penyusutan</a:t>
            </a:r>
            <a:r>
              <a:rPr lang="en-ID" dirty="0"/>
              <a:t> </a:t>
            </a:r>
            <a:r>
              <a:rPr lang="en-ID" dirty="0" err="1"/>
              <a:t>fisiknya</a:t>
            </a:r>
            <a:r>
              <a:rPr lang="en-ID" dirty="0"/>
              <a:t>. </a:t>
            </a:r>
            <a:r>
              <a:rPr lang="en-ID" dirty="0" err="1"/>
              <a:t>Perkiraan</a:t>
            </a:r>
            <a:r>
              <a:rPr lang="en-ID" dirty="0"/>
              <a:t> </a:t>
            </a:r>
            <a:r>
              <a:rPr lang="en-ID" dirty="0" err="1"/>
              <a:t>harga</a:t>
            </a:r>
            <a:r>
              <a:rPr lang="en-ID" dirty="0"/>
              <a:t> </a:t>
            </a:r>
            <a:r>
              <a:rPr lang="en-ID" dirty="0" err="1"/>
              <a:t>barang</a:t>
            </a:r>
            <a:r>
              <a:rPr lang="en-ID" dirty="0"/>
              <a:t> </a:t>
            </a:r>
            <a:r>
              <a:rPr lang="en-ID" dirty="0" err="1"/>
              <a:t>dalam</a:t>
            </a:r>
            <a:r>
              <a:rPr lang="en-ID" dirty="0"/>
              <a:t> </a:t>
            </a:r>
            <a:r>
              <a:rPr lang="en-ID" dirty="0" err="1"/>
              <a:t>keadaan</a:t>
            </a:r>
            <a:r>
              <a:rPr lang="en-ID" dirty="0"/>
              <a:t> </a:t>
            </a:r>
            <a:r>
              <a:rPr lang="en-ID" dirty="0" err="1"/>
              <a:t>baru</a:t>
            </a:r>
            <a:r>
              <a:rPr lang="en-ID" dirty="0"/>
              <a:t> (NRC) </a:t>
            </a:r>
            <a:r>
              <a:rPr lang="en-ID" dirty="0" err="1"/>
              <a:t>sebesar</a:t>
            </a:r>
            <a:r>
              <a:rPr lang="en-ID" dirty="0"/>
              <a:t> Rp 5.000.000.</a:t>
            </a:r>
          </a:p>
          <a:p>
            <a:pPr algn="just"/>
            <a:endParaRPr lang="en-ID" dirty="0"/>
          </a:p>
          <a:p>
            <a:pPr algn="just"/>
            <a:r>
              <a:rPr lang="en-ID" dirty="0"/>
              <a:t>NRC, </a:t>
            </a:r>
            <a:r>
              <a:rPr lang="en-ID" dirty="0" err="1"/>
              <a:t>mebelair</a:t>
            </a:r>
            <a:r>
              <a:rPr lang="en-ID" dirty="0"/>
              <a:t> </a:t>
            </a:r>
            <a:r>
              <a:rPr lang="en-ID" dirty="0" err="1"/>
              <a:t>dalam</a:t>
            </a:r>
            <a:r>
              <a:rPr lang="en-ID" dirty="0"/>
              <a:t> </a:t>
            </a:r>
            <a:r>
              <a:rPr lang="en-ID" dirty="0" err="1"/>
              <a:t>keadaan</a:t>
            </a:r>
            <a:r>
              <a:rPr lang="en-ID" dirty="0"/>
              <a:t> </a:t>
            </a:r>
            <a:r>
              <a:rPr lang="en-ID" dirty="0" err="1"/>
              <a:t>baru</a:t>
            </a:r>
            <a:r>
              <a:rPr lang="en-ID" dirty="0"/>
              <a:t> Rp 5.000.000 (googling </a:t>
            </a:r>
            <a:r>
              <a:rPr lang="en-ID" dirty="0" err="1"/>
              <a:t>tipe</a:t>
            </a:r>
            <a:r>
              <a:rPr lang="en-ID" dirty="0"/>
              <a:t> dan </a:t>
            </a:r>
            <a:r>
              <a:rPr lang="en-ID" dirty="0" err="1"/>
              <a:t>tahun</a:t>
            </a:r>
            <a:r>
              <a:rPr lang="en-ID" dirty="0"/>
              <a:t> </a:t>
            </a:r>
            <a:r>
              <a:rPr lang="en-ID" dirty="0" err="1"/>
              <a:t>pembuatan</a:t>
            </a:r>
            <a:r>
              <a:rPr lang="en-ID" dirty="0"/>
              <a:t> </a:t>
            </a:r>
            <a:r>
              <a:rPr lang="en-ID" dirty="0" err="1"/>
              <a:t>sama</a:t>
            </a:r>
            <a:r>
              <a:rPr lang="en-ID" dirty="0"/>
              <a:t> </a:t>
            </a:r>
            <a:r>
              <a:rPr lang="en-ID" dirty="0" err="1"/>
              <a:t>persis</a:t>
            </a:r>
            <a:r>
              <a:rPr lang="en-ID" dirty="0"/>
              <a:t>)</a:t>
            </a:r>
          </a:p>
          <a:p>
            <a:pPr marL="285750" indent="-285750" algn="just">
              <a:buFont typeface="Arial" panose="020B0604020202020204" pitchFamily="34" charset="0"/>
              <a:buChar char="•"/>
            </a:pPr>
            <a:r>
              <a:rPr lang="en-ID" dirty="0" err="1"/>
              <a:t>Barang</a:t>
            </a:r>
            <a:r>
              <a:rPr lang="en-ID" dirty="0"/>
              <a:t> </a:t>
            </a:r>
            <a:r>
              <a:rPr lang="en-ID" dirty="0" err="1"/>
              <a:t>rusak</a:t>
            </a:r>
            <a:r>
              <a:rPr lang="en-ID" dirty="0"/>
              <a:t> </a:t>
            </a:r>
            <a:r>
              <a:rPr lang="en-ID" dirty="0" err="1"/>
              <a:t>berat</a:t>
            </a:r>
            <a:r>
              <a:rPr lang="en-ID" dirty="0"/>
              <a:t>, </a:t>
            </a:r>
            <a:r>
              <a:rPr lang="en-ID" dirty="0" err="1"/>
              <a:t>sehingga</a:t>
            </a:r>
            <a:r>
              <a:rPr lang="en-ID" dirty="0"/>
              <a:t> </a:t>
            </a:r>
            <a:r>
              <a:rPr lang="en-ID" dirty="0" err="1"/>
              <a:t>penyusutan</a:t>
            </a:r>
            <a:r>
              <a:rPr lang="en-ID" dirty="0"/>
              <a:t> </a:t>
            </a:r>
            <a:r>
              <a:rPr lang="en-ID" dirty="0" err="1"/>
              <a:t>fisik</a:t>
            </a:r>
            <a:r>
              <a:rPr lang="en-ID" dirty="0"/>
              <a:t> </a:t>
            </a:r>
            <a:r>
              <a:rPr lang="en-ID" dirty="0" err="1"/>
              <a:t>dihitung</a:t>
            </a:r>
            <a:r>
              <a:rPr lang="en-ID" dirty="0"/>
              <a:t> </a:t>
            </a:r>
            <a:r>
              <a:rPr lang="en-ID" dirty="0" err="1"/>
              <a:t>sebesar</a:t>
            </a:r>
            <a:r>
              <a:rPr lang="en-ID" dirty="0"/>
              <a:t> 90%</a:t>
            </a:r>
          </a:p>
          <a:p>
            <a:pPr marL="285750" indent="-285750" algn="just">
              <a:buFont typeface="Arial" panose="020B0604020202020204" pitchFamily="34" charset="0"/>
              <a:buChar char="•"/>
            </a:pPr>
            <a:r>
              <a:rPr lang="en-ID" dirty="0" err="1"/>
              <a:t>Penyusutan</a:t>
            </a:r>
            <a:r>
              <a:rPr lang="en-ID" dirty="0"/>
              <a:t> </a:t>
            </a:r>
            <a:r>
              <a:rPr lang="en-ID" dirty="0" err="1"/>
              <a:t>fungsional</a:t>
            </a:r>
            <a:r>
              <a:rPr lang="en-ID" dirty="0"/>
              <a:t>. </a:t>
            </a:r>
            <a:r>
              <a:rPr lang="en-ID" dirty="0" err="1"/>
              <a:t>Berdasarkan</a:t>
            </a:r>
            <a:r>
              <a:rPr lang="en-ID" dirty="0"/>
              <a:t> </a:t>
            </a:r>
            <a:r>
              <a:rPr lang="en-ID" dirty="0" err="1"/>
              <a:t>tabel</a:t>
            </a:r>
            <a:r>
              <a:rPr lang="en-ID" dirty="0"/>
              <a:t> 3 (</a:t>
            </a:r>
            <a:r>
              <a:rPr lang="fi-FI" dirty="0"/>
              <a:t>lampiran III SE-14/KN/2008 )</a:t>
            </a:r>
            <a:r>
              <a:rPr lang="en-ID" dirty="0"/>
              <a:t>. </a:t>
            </a:r>
            <a:r>
              <a:rPr lang="en-ID" dirty="0" err="1"/>
              <a:t>Termasuk</a:t>
            </a:r>
            <a:r>
              <a:rPr lang="en-ID" dirty="0"/>
              <a:t> </a:t>
            </a:r>
            <a:r>
              <a:rPr lang="en-ID" dirty="0" err="1"/>
              <a:t>peralatan</a:t>
            </a:r>
            <a:r>
              <a:rPr lang="en-ID" dirty="0"/>
              <a:t> </a:t>
            </a:r>
            <a:r>
              <a:rPr lang="en-ID" dirty="0" err="1"/>
              <a:t>kantor</a:t>
            </a:r>
            <a:r>
              <a:rPr lang="en-ID" dirty="0"/>
              <a:t> </a:t>
            </a:r>
            <a:r>
              <a:rPr lang="en-ID" dirty="0" err="1"/>
              <a:t>kayu</a:t>
            </a:r>
            <a:r>
              <a:rPr lang="en-ID" dirty="0"/>
              <a:t>, </a:t>
            </a:r>
            <a:r>
              <a:rPr lang="en-ID" dirty="0" err="1"/>
              <a:t>umur</a:t>
            </a:r>
            <a:r>
              <a:rPr lang="en-ID" dirty="0"/>
              <a:t> 10 </a:t>
            </a:r>
            <a:r>
              <a:rPr lang="en-ID" dirty="0" err="1"/>
              <a:t>tahun</a:t>
            </a:r>
            <a:r>
              <a:rPr lang="en-ID" dirty="0"/>
              <a:t>, </a:t>
            </a:r>
            <a:r>
              <a:rPr lang="en-ID" dirty="0" err="1"/>
              <a:t>penyusutan</a:t>
            </a:r>
            <a:r>
              <a:rPr lang="en-ID" dirty="0"/>
              <a:t> </a:t>
            </a:r>
            <a:r>
              <a:rPr lang="en-ID" dirty="0" err="1"/>
              <a:t>fungsinalnya</a:t>
            </a:r>
            <a:r>
              <a:rPr lang="en-ID" dirty="0"/>
              <a:t> </a:t>
            </a:r>
            <a:r>
              <a:rPr lang="en-ID" dirty="0" err="1"/>
              <a:t>dapat</a:t>
            </a:r>
            <a:r>
              <a:rPr lang="en-ID" dirty="0"/>
              <a:t> </a:t>
            </a:r>
            <a:r>
              <a:rPr lang="en-ID" dirty="0" err="1"/>
              <a:t>mencapai</a:t>
            </a:r>
            <a:r>
              <a:rPr lang="en-ID" dirty="0"/>
              <a:t> 40%.</a:t>
            </a:r>
          </a:p>
          <a:p>
            <a:pPr marL="285750" indent="-285750" algn="just">
              <a:buFont typeface="Arial" panose="020B0604020202020204" pitchFamily="34" charset="0"/>
              <a:buChar char="•"/>
            </a:pPr>
            <a:r>
              <a:rPr lang="en-ID" dirty="0" err="1"/>
              <a:t>Penyusutan</a:t>
            </a:r>
            <a:r>
              <a:rPr lang="en-ID" dirty="0"/>
              <a:t> </a:t>
            </a:r>
            <a:r>
              <a:rPr lang="en-ID" dirty="0" err="1"/>
              <a:t>ekonomisnya</a:t>
            </a:r>
            <a:r>
              <a:rPr lang="en-ID" dirty="0"/>
              <a:t> 20%</a:t>
            </a:r>
          </a:p>
          <a:p>
            <a:pPr algn="just"/>
            <a:endParaRPr lang="en-ID" dirty="0"/>
          </a:p>
          <a:p>
            <a:pPr algn="just"/>
            <a:r>
              <a:rPr lang="en-ID" dirty="0" err="1"/>
              <a:t>Perhitungan</a:t>
            </a:r>
            <a:r>
              <a:rPr lang="en-ID" dirty="0"/>
              <a:t>:</a:t>
            </a:r>
          </a:p>
          <a:p>
            <a:pPr algn="just"/>
            <a:r>
              <a:rPr lang="en-ID" dirty="0"/>
              <a:t>Nilai </a:t>
            </a:r>
            <a:r>
              <a:rPr lang="en-ID" dirty="0" err="1"/>
              <a:t>Barang</a:t>
            </a:r>
            <a:r>
              <a:rPr lang="en-ID" dirty="0"/>
              <a:t> 	= Rp 5.000.000 x ( 1-90% ) ( 1- 40% ) ( 1 – 20%)</a:t>
            </a:r>
          </a:p>
          <a:p>
            <a:pPr algn="just"/>
            <a:r>
              <a:rPr lang="en-ID" dirty="0"/>
              <a:t> 	       	= Rp 5.000.000 x (10%) x ( 60% ) x ( 80% )</a:t>
            </a:r>
          </a:p>
          <a:p>
            <a:pPr algn="just"/>
            <a:r>
              <a:rPr lang="en-ID" dirty="0"/>
              <a:t>		= Rp 240.000 </a:t>
            </a:r>
          </a:p>
        </p:txBody>
      </p:sp>
    </p:spTree>
    <p:extLst>
      <p:ext uri="{BB962C8B-B14F-4D97-AF65-F5344CB8AC3E}">
        <p14:creationId xmlns:p14="http://schemas.microsoft.com/office/powerpoint/2010/main" val="417654890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BCDAA7-C885-4050-BA3D-6F7FE2EF939C}"/>
              </a:ext>
            </a:extLst>
          </p:cNvPr>
          <p:cNvSpPr>
            <a:spLocks noGrp="1"/>
          </p:cNvSpPr>
          <p:nvPr>
            <p:ph type="title"/>
          </p:nvPr>
        </p:nvSpPr>
        <p:spPr/>
        <p:txBody>
          <a:bodyPr/>
          <a:lstStyle/>
          <a:p>
            <a:r>
              <a:rPr lang="en-US" dirty="0"/>
              <a:t>DISKUSI BUKU KERJA</a:t>
            </a:r>
            <a:endParaRPr lang="en-ID" dirty="0"/>
          </a:p>
        </p:txBody>
      </p:sp>
      <p:sp>
        <p:nvSpPr>
          <p:cNvPr id="3" name="Rectangle 2">
            <a:extLst>
              <a:ext uri="{FF2B5EF4-FFF2-40B4-BE49-F238E27FC236}">
                <a16:creationId xmlns:a16="http://schemas.microsoft.com/office/drawing/2014/main" id="{47797EC0-E9D5-49CF-97E7-98500EED202B}"/>
              </a:ext>
            </a:extLst>
          </p:cNvPr>
          <p:cNvSpPr/>
          <p:nvPr/>
        </p:nvSpPr>
        <p:spPr>
          <a:xfrm>
            <a:off x="2387303" y="2967335"/>
            <a:ext cx="7417415" cy="3416320"/>
          </a:xfrm>
          <a:prstGeom prst="rect">
            <a:avLst/>
          </a:prstGeom>
          <a:noFill/>
        </p:spPr>
        <p:txBody>
          <a:bodyPr wrap="none" lIns="91440" tIns="45720" rIns="91440" bIns="45720">
            <a:spAutoFit/>
          </a:bodyPr>
          <a:lstStyle/>
          <a:p>
            <a:pPr algn="ctr" eaLnBrk="0" fontAlgn="base" hangingPunct="0">
              <a:spcBef>
                <a:spcPct val="0"/>
              </a:spcBef>
              <a:spcAft>
                <a:spcPct val="0"/>
              </a:spcAft>
            </a:pPr>
            <a:r>
              <a:rPr lang="en-US" sz="5400" b="1" dirty="0">
                <a:ln w="13462">
                  <a:solidFill>
                    <a:prstClr val="white"/>
                  </a:solidFill>
                  <a:prstDash val="solid"/>
                </a:ln>
                <a:solidFill>
                  <a:prstClr val="black">
                    <a:lumMod val="85000"/>
                    <a:lumOff val="15000"/>
                  </a:prstClr>
                </a:solidFill>
                <a:effectLst>
                  <a:outerShdw dist="38100" dir="2700000" algn="bl" rotWithShape="0">
                    <a:srgbClr val="4BACC6"/>
                  </a:outerShdw>
                </a:effectLst>
                <a:latin typeface="Arial" panose="020B0604020202020204" pitchFamily="34" charset="0"/>
                <a:cs typeface="Arial" panose="020B0604020202020204" pitchFamily="34" charset="0"/>
              </a:rPr>
              <a:t>PESERTA MASUK</a:t>
            </a:r>
          </a:p>
          <a:p>
            <a:pPr algn="ctr" eaLnBrk="0" fontAlgn="base" hangingPunct="0">
              <a:spcBef>
                <a:spcPct val="0"/>
              </a:spcBef>
              <a:spcAft>
                <a:spcPct val="0"/>
              </a:spcAft>
            </a:pPr>
            <a:r>
              <a:rPr lang="en-US" sz="5400" b="1" dirty="0">
                <a:ln w="13462">
                  <a:solidFill>
                    <a:prstClr val="white"/>
                  </a:solidFill>
                  <a:prstDash val="solid"/>
                </a:ln>
                <a:solidFill>
                  <a:prstClr val="black">
                    <a:lumMod val="85000"/>
                    <a:lumOff val="15000"/>
                  </a:prstClr>
                </a:solidFill>
                <a:effectLst>
                  <a:outerShdw dist="38100" dir="2700000" algn="bl" rotWithShape="0">
                    <a:srgbClr val="4BACC6"/>
                  </a:outerShdw>
                </a:effectLst>
                <a:latin typeface="Arial" panose="020B0604020202020204" pitchFamily="34" charset="0"/>
                <a:cs typeface="Arial" panose="020B0604020202020204" pitchFamily="34" charset="0"/>
              </a:rPr>
              <a:t> BREAK ROOM (5)</a:t>
            </a:r>
          </a:p>
          <a:p>
            <a:pPr algn="ctr" eaLnBrk="0" fontAlgn="base" hangingPunct="0">
              <a:spcBef>
                <a:spcPct val="0"/>
              </a:spcBef>
              <a:spcAft>
                <a:spcPct val="0"/>
              </a:spcAft>
            </a:pPr>
            <a:r>
              <a:rPr lang="en-US" sz="5400" b="1" dirty="0">
                <a:ln w="13462">
                  <a:solidFill>
                    <a:prstClr val="white"/>
                  </a:solidFill>
                  <a:prstDash val="solid"/>
                </a:ln>
                <a:solidFill>
                  <a:prstClr val="black">
                    <a:lumMod val="85000"/>
                    <a:lumOff val="15000"/>
                  </a:prstClr>
                </a:solidFill>
                <a:effectLst>
                  <a:outerShdw dist="38100" dir="2700000" algn="bl" rotWithShape="0">
                    <a:srgbClr val="4BACC6"/>
                  </a:outerShdw>
                </a:effectLst>
                <a:latin typeface="Arial" panose="020B0604020202020204" pitchFamily="34" charset="0"/>
                <a:cs typeface="Arial" panose="020B0604020202020204" pitchFamily="34" charset="0"/>
              </a:rPr>
              <a:t>KERJAKAN KASUS 1 </a:t>
            </a:r>
          </a:p>
          <a:p>
            <a:pPr algn="ctr" eaLnBrk="0" fontAlgn="base" hangingPunct="0">
              <a:spcBef>
                <a:spcPct val="0"/>
              </a:spcBef>
              <a:spcAft>
                <a:spcPct val="0"/>
              </a:spcAft>
            </a:pPr>
            <a:r>
              <a:rPr lang="en-US" sz="5400" b="1" dirty="0">
                <a:ln w="13462">
                  <a:solidFill>
                    <a:prstClr val="white"/>
                  </a:solidFill>
                  <a:prstDash val="solid"/>
                </a:ln>
                <a:solidFill>
                  <a:prstClr val="black">
                    <a:lumMod val="85000"/>
                    <a:lumOff val="15000"/>
                  </a:prstClr>
                </a:solidFill>
                <a:effectLst>
                  <a:outerShdw dist="38100" dir="2700000" algn="bl" rotWithShape="0">
                    <a:srgbClr val="4BACC6"/>
                  </a:outerShdw>
                </a:effectLst>
                <a:latin typeface="Arial" panose="020B0604020202020204" pitchFamily="34" charset="0"/>
                <a:cs typeface="Arial" panose="020B0604020202020204" pitchFamily="34" charset="0"/>
              </a:rPr>
              <a:t>HALAMAN 11 BUKER</a:t>
            </a:r>
          </a:p>
        </p:txBody>
      </p:sp>
    </p:spTree>
    <p:extLst>
      <p:ext uri="{BB962C8B-B14F-4D97-AF65-F5344CB8AC3E}">
        <p14:creationId xmlns:p14="http://schemas.microsoft.com/office/powerpoint/2010/main" val="256590815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7FC82EE-C5FD-47A5-A84A-8E899BC247A8}"/>
              </a:ext>
            </a:extLst>
          </p:cNvPr>
          <p:cNvSpPr/>
          <p:nvPr/>
        </p:nvSpPr>
        <p:spPr>
          <a:xfrm>
            <a:off x="371475" y="514350"/>
            <a:ext cx="10896600" cy="10287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a:t>Siapakah</a:t>
            </a:r>
            <a:r>
              <a:rPr lang="en-US" sz="2400" dirty="0"/>
              <a:t> yang </a:t>
            </a:r>
            <a:r>
              <a:rPr lang="en-US" sz="2400" dirty="0" err="1"/>
              <a:t>menetapkan</a:t>
            </a:r>
            <a:r>
              <a:rPr lang="en-US" sz="2400" dirty="0"/>
              <a:t> status </a:t>
            </a:r>
            <a:r>
              <a:rPr lang="en-US" sz="2400" dirty="0" err="1"/>
              <a:t>penggunaan</a:t>
            </a:r>
            <a:r>
              <a:rPr lang="en-US" sz="2400" dirty="0"/>
              <a:t> BMN </a:t>
            </a:r>
            <a:r>
              <a:rPr lang="en-US" sz="2400" dirty="0" err="1"/>
              <a:t>atau</a:t>
            </a:r>
            <a:r>
              <a:rPr lang="en-US" sz="2400" dirty="0"/>
              <a:t> PSP </a:t>
            </a:r>
            <a:r>
              <a:rPr lang="en-US" sz="2400" dirty="0" err="1"/>
              <a:t>atas</a:t>
            </a:r>
            <a:r>
              <a:rPr lang="en-US" sz="2400" dirty="0"/>
              <a:t> Tanah dan </a:t>
            </a:r>
            <a:r>
              <a:rPr lang="en-US" sz="2400" dirty="0" err="1"/>
              <a:t>Bangunan</a:t>
            </a:r>
            <a:r>
              <a:rPr lang="en-US" sz="2400" dirty="0"/>
              <a:t>?</a:t>
            </a:r>
            <a:endParaRPr lang="en-ID" sz="2400" dirty="0"/>
          </a:p>
        </p:txBody>
      </p:sp>
      <p:sp>
        <p:nvSpPr>
          <p:cNvPr id="3" name="Rectangle: Rounded Corners 2">
            <a:extLst>
              <a:ext uri="{FF2B5EF4-FFF2-40B4-BE49-F238E27FC236}">
                <a16:creationId xmlns:a16="http://schemas.microsoft.com/office/drawing/2014/main" id="{29BA37D8-E84E-4688-8922-6AD02209C7E2}"/>
              </a:ext>
            </a:extLst>
          </p:cNvPr>
          <p:cNvSpPr/>
          <p:nvPr/>
        </p:nvSpPr>
        <p:spPr>
          <a:xfrm>
            <a:off x="476250" y="1933575"/>
            <a:ext cx="11468100" cy="102870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err="1"/>
              <a:t>Sebutkan</a:t>
            </a:r>
            <a:r>
              <a:rPr lang="en-US" sz="2400" dirty="0"/>
              <a:t> </a:t>
            </a:r>
            <a:r>
              <a:rPr lang="en-US" sz="2400" dirty="0" err="1"/>
              <a:t>bentuk</a:t>
            </a:r>
            <a:r>
              <a:rPr lang="en-US" sz="2400" dirty="0"/>
              <a:t> </a:t>
            </a:r>
            <a:r>
              <a:rPr lang="en-US" sz="2400" dirty="0" err="1"/>
              <a:t>pengamanan</a:t>
            </a:r>
            <a:r>
              <a:rPr lang="en-US" sz="2400" dirty="0"/>
              <a:t> </a:t>
            </a:r>
            <a:r>
              <a:rPr lang="en-US" sz="2400" dirty="0" err="1"/>
              <a:t>fisik</a:t>
            </a:r>
            <a:r>
              <a:rPr lang="en-US" sz="2400" dirty="0"/>
              <a:t> dan </a:t>
            </a:r>
            <a:r>
              <a:rPr lang="en-US" sz="2400" dirty="0" err="1"/>
              <a:t>pengamanan</a:t>
            </a:r>
            <a:r>
              <a:rPr lang="en-US" sz="2400" dirty="0"/>
              <a:t> </a:t>
            </a:r>
            <a:r>
              <a:rPr lang="en-US" sz="2400" dirty="0" err="1"/>
              <a:t>administrasi</a:t>
            </a:r>
            <a:r>
              <a:rPr lang="en-US" sz="2400" dirty="0"/>
              <a:t> </a:t>
            </a:r>
            <a:r>
              <a:rPr lang="en-US" sz="2400" dirty="0" err="1"/>
              <a:t>atas</a:t>
            </a:r>
            <a:r>
              <a:rPr lang="en-US" sz="2400" dirty="0"/>
              <a:t> </a:t>
            </a:r>
            <a:r>
              <a:rPr lang="en-US" sz="2400" dirty="0" err="1"/>
              <a:t>tanah</a:t>
            </a:r>
            <a:r>
              <a:rPr lang="en-US" sz="2400" dirty="0"/>
              <a:t> &amp; </a:t>
            </a:r>
            <a:r>
              <a:rPr lang="en-US" sz="2400" dirty="0" err="1"/>
              <a:t>Bangunan</a:t>
            </a:r>
            <a:r>
              <a:rPr lang="en-US" sz="2400" dirty="0"/>
              <a:t> Kantor PN?</a:t>
            </a:r>
            <a:endParaRPr lang="en-ID" sz="2400" dirty="0"/>
          </a:p>
        </p:txBody>
      </p:sp>
      <p:sp>
        <p:nvSpPr>
          <p:cNvPr id="4" name="Rectangle: Rounded Corners 3">
            <a:extLst>
              <a:ext uri="{FF2B5EF4-FFF2-40B4-BE49-F238E27FC236}">
                <a16:creationId xmlns:a16="http://schemas.microsoft.com/office/drawing/2014/main" id="{0B85C237-687C-41EC-A040-1668DB56709A}"/>
              </a:ext>
            </a:extLst>
          </p:cNvPr>
          <p:cNvSpPr/>
          <p:nvPr/>
        </p:nvSpPr>
        <p:spPr>
          <a:xfrm>
            <a:off x="371475" y="3314700"/>
            <a:ext cx="11468100" cy="10287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a:t>Sebutkan</a:t>
            </a:r>
            <a:r>
              <a:rPr lang="en-US" sz="2400" dirty="0"/>
              <a:t> </a:t>
            </a:r>
            <a:r>
              <a:rPr lang="en-US" sz="2400" dirty="0" err="1"/>
              <a:t>tujuan</a:t>
            </a:r>
            <a:r>
              <a:rPr lang="en-US" sz="2400" dirty="0"/>
              <a:t> </a:t>
            </a:r>
            <a:r>
              <a:rPr lang="en-US" sz="2400" dirty="0" err="1"/>
              <a:t>penilaian</a:t>
            </a:r>
            <a:r>
              <a:rPr lang="en-US" sz="2400" dirty="0"/>
              <a:t> Non </a:t>
            </a:r>
            <a:r>
              <a:rPr lang="en-US" sz="2400" dirty="0" err="1"/>
              <a:t>Penyusunan</a:t>
            </a:r>
            <a:r>
              <a:rPr lang="en-US" sz="2400" dirty="0"/>
              <a:t> </a:t>
            </a:r>
            <a:r>
              <a:rPr lang="en-US" sz="2400" dirty="0" err="1"/>
              <a:t>Laporan</a:t>
            </a:r>
            <a:r>
              <a:rPr lang="en-US" sz="2400" dirty="0"/>
              <a:t> </a:t>
            </a:r>
            <a:r>
              <a:rPr lang="en-US" sz="2400" dirty="0" err="1"/>
              <a:t>Keuangan</a:t>
            </a:r>
            <a:r>
              <a:rPr lang="en-US" sz="2400" dirty="0"/>
              <a:t>?</a:t>
            </a:r>
            <a:endParaRPr lang="en-ID" sz="2400" dirty="0"/>
          </a:p>
        </p:txBody>
      </p:sp>
      <p:sp>
        <p:nvSpPr>
          <p:cNvPr id="5" name="Rectangle: Rounded Corners 4">
            <a:extLst>
              <a:ext uri="{FF2B5EF4-FFF2-40B4-BE49-F238E27FC236}">
                <a16:creationId xmlns:a16="http://schemas.microsoft.com/office/drawing/2014/main" id="{6D813BE6-CDAB-480F-A3D7-1E494C61516A}"/>
              </a:ext>
            </a:extLst>
          </p:cNvPr>
          <p:cNvSpPr/>
          <p:nvPr/>
        </p:nvSpPr>
        <p:spPr>
          <a:xfrm>
            <a:off x="600075" y="4943475"/>
            <a:ext cx="11239500" cy="102870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err="1"/>
              <a:t>Siapakah</a:t>
            </a:r>
            <a:r>
              <a:rPr lang="en-US" sz="2400" dirty="0"/>
              <a:t> yang </a:t>
            </a:r>
            <a:r>
              <a:rPr lang="en-US" sz="2400" dirty="0" err="1"/>
              <a:t>menetapkan</a:t>
            </a:r>
            <a:r>
              <a:rPr lang="en-US" sz="2400" dirty="0"/>
              <a:t> PSP </a:t>
            </a:r>
            <a:r>
              <a:rPr lang="en-US" sz="2400" dirty="0" err="1"/>
              <a:t>untuk</a:t>
            </a:r>
            <a:r>
              <a:rPr lang="en-US" sz="2400" dirty="0"/>
              <a:t> BMN dg Nilai &lt; 100 </a:t>
            </a:r>
            <a:r>
              <a:rPr lang="en-US" sz="2400" dirty="0" err="1"/>
              <a:t>jt</a:t>
            </a:r>
            <a:r>
              <a:rPr lang="en-US" sz="2400" dirty="0"/>
              <a:t> </a:t>
            </a:r>
            <a:r>
              <a:rPr lang="en-US" sz="2400" dirty="0" err="1"/>
              <a:t>selain</a:t>
            </a:r>
            <a:r>
              <a:rPr lang="en-US" sz="2400" dirty="0"/>
              <a:t> </a:t>
            </a:r>
            <a:r>
              <a:rPr lang="en-US" sz="2400" dirty="0" err="1"/>
              <a:t>tanah</a:t>
            </a:r>
            <a:r>
              <a:rPr lang="en-US" sz="2400" dirty="0"/>
              <a:t> dan </a:t>
            </a:r>
            <a:r>
              <a:rPr lang="en-US" sz="2400" dirty="0" err="1"/>
              <a:t>bangunan</a:t>
            </a:r>
            <a:r>
              <a:rPr lang="en-US" sz="2400" dirty="0"/>
              <a:t> </a:t>
            </a:r>
            <a:r>
              <a:rPr lang="en-US" sz="2400" dirty="0" err="1"/>
              <a:t>serta</a:t>
            </a:r>
            <a:r>
              <a:rPr lang="en-US" sz="2400" dirty="0"/>
              <a:t> </a:t>
            </a:r>
            <a:r>
              <a:rPr lang="en-US" sz="2400" dirty="0" err="1"/>
              <a:t>tidak</a:t>
            </a:r>
            <a:r>
              <a:rPr lang="en-US" sz="2400" dirty="0"/>
              <a:t> </a:t>
            </a:r>
            <a:r>
              <a:rPr lang="en-US" sz="2400" dirty="0" err="1"/>
              <a:t>mempunyai</a:t>
            </a:r>
            <a:r>
              <a:rPr lang="en-US" sz="2400" dirty="0"/>
              <a:t> </a:t>
            </a:r>
            <a:r>
              <a:rPr lang="en-US" sz="2400" dirty="0" err="1"/>
              <a:t>bukti</a:t>
            </a:r>
            <a:r>
              <a:rPr lang="en-US" sz="2400" dirty="0"/>
              <a:t> </a:t>
            </a:r>
            <a:r>
              <a:rPr lang="en-US" sz="2400" dirty="0" err="1"/>
              <a:t>kepemilikan</a:t>
            </a:r>
            <a:r>
              <a:rPr lang="en-US" sz="2400" dirty="0"/>
              <a:t>?</a:t>
            </a:r>
            <a:endParaRPr lang="en-ID" sz="2400" dirty="0"/>
          </a:p>
        </p:txBody>
      </p:sp>
    </p:spTree>
    <p:extLst>
      <p:ext uri="{BB962C8B-B14F-4D97-AF65-F5344CB8AC3E}">
        <p14:creationId xmlns:p14="http://schemas.microsoft.com/office/powerpoint/2010/main" val="2740882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additive="base">
                                        <p:cTn id="25" dur="500" fill="hold"/>
                                        <p:tgtEl>
                                          <p:spTgt spid="5"/>
                                        </p:tgtEl>
                                        <p:attrNameLst>
                                          <p:attrName>ppt_x</p:attrName>
                                        </p:attrNameLst>
                                      </p:cBhvr>
                                      <p:tavLst>
                                        <p:tav tm="0">
                                          <p:val>
                                            <p:strVal val="#ppt_x"/>
                                          </p:val>
                                        </p:tav>
                                        <p:tav tm="100000">
                                          <p:val>
                                            <p:strVal val="#ppt_x"/>
                                          </p:val>
                                        </p:tav>
                                      </p:tavLst>
                                    </p:anim>
                                    <p:anim calcmode="lin" valueType="num">
                                      <p:cBhvr additive="base">
                                        <p:cTn id="2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17875" y="1296989"/>
            <a:ext cx="7315200" cy="581025"/>
          </a:xfrm>
          <a:prstGeom prst="flowChartAlternateProcess">
            <a:avLst/>
          </a:prstGeom>
        </p:spPr>
        <p:txBody>
          <a:bodyPr>
            <a:normAutofit fontScale="90000"/>
          </a:bodyPr>
          <a:lstStyle/>
          <a:p>
            <a:pPr>
              <a:defRPr/>
            </a:pPr>
            <a:r>
              <a:rPr lang="id-ID" dirty="0">
                <a:solidFill>
                  <a:schemeClr val="tx1">
                    <a:lumMod val="95000"/>
                    <a:lumOff val="5000"/>
                  </a:schemeClr>
                </a:solidFill>
                <a:latin typeface="Bernard MT Condensed" pitchFamily="18" charset="0"/>
              </a:rPr>
              <a:t>Subyek &amp; Obyek PSP</a:t>
            </a:r>
          </a:p>
        </p:txBody>
      </p:sp>
      <p:pic>
        <p:nvPicPr>
          <p:cNvPr id="4" name="Picture 12" descr="http://beacukai.blogdetik.com/files/2009/06/suramadu3.jpg"/>
          <p:cNvPicPr>
            <a:picLocks noChangeAspect="1" noChangeArrowheads="1"/>
          </p:cNvPicPr>
          <p:nvPr/>
        </p:nvPicPr>
        <p:blipFill>
          <a:blip r:embed="rId2">
            <a:duotone>
              <a:schemeClr val="accent2">
                <a:shade val="45000"/>
                <a:satMod val="135000"/>
              </a:schemeClr>
              <a:prstClr val="white"/>
            </a:duotone>
          </a:blip>
          <a:srcRect/>
          <a:stretch>
            <a:fillRect/>
          </a:stretch>
        </p:blipFill>
        <p:spPr bwMode="auto">
          <a:xfrm>
            <a:off x="3163017" y="118644"/>
            <a:ext cx="7530862" cy="1201199"/>
          </a:xfrm>
          <a:prstGeom prst="rect">
            <a:avLst/>
          </a:prstGeom>
          <a:ln>
            <a:noFill/>
          </a:ln>
          <a:effectLst>
            <a:softEdge rad="127000"/>
          </a:effectLst>
        </p:spPr>
      </p:pic>
      <p:grpSp>
        <p:nvGrpSpPr>
          <p:cNvPr id="3" name="Group 7"/>
          <p:cNvGrpSpPr>
            <a:grpSpLocks/>
          </p:cNvGrpSpPr>
          <p:nvPr/>
        </p:nvGrpSpPr>
        <p:grpSpPr bwMode="auto">
          <a:xfrm>
            <a:off x="2305050" y="2011364"/>
            <a:ext cx="8362950" cy="4543425"/>
            <a:chOff x="642910" y="1071546"/>
            <a:chExt cx="8362298" cy="4543428"/>
          </a:xfrm>
        </p:grpSpPr>
        <p:grpSp>
          <p:nvGrpSpPr>
            <p:cNvPr id="5" name="Group 79"/>
            <p:cNvGrpSpPr>
              <a:grpSpLocks/>
            </p:cNvGrpSpPr>
            <p:nvPr/>
          </p:nvGrpSpPr>
          <p:grpSpPr bwMode="auto">
            <a:xfrm>
              <a:off x="4643439" y="1071546"/>
              <a:ext cx="4361769" cy="4543428"/>
              <a:chOff x="2711" y="1135"/>
              <a:chExt cx="2375" cy="2862"/>
            </a:xfrm>
          </p:grpSpPr>
          <p:sp>
            <p:nvSpPr>
              <p:cNvPr id="23" name="AutoShape 80"/>
              <p:cNvSpPr>
                <a:spLocks noChangeArrowheads="1"/>
              </p:cNvSpPr>
              <p:nvPr/>
            </p:nvSpPr>
            <p:spPr bwMode="gray">
              <a:xfrm>
                <a:off x="2894" y="1612"/>
                <a:ext cx="2112" cy="2358"/>
              </a:xfrm>
              <a:prstGeom prst="roundRect">
                <a:avLst>
                  <a:gd name="adj" fmla="val 10347"/>
                </a:avLst>
              </a:prstGeom>
              <a:gradFill rotWithShape="1">
                <a:gsLst>
                  <a:gs pos="0">
                    <a:srgbClr val="D8F4BE">
                      <a:gamma/>
                      <a:tint val="0"/>
                      <a:invGamma/>
                    </a:srgbClr>
                  </a:gs>
                  <a:gs pos="100000">
                    <a:srgbClr val="D8F4BE"/>
                  </a:gs>
                </a:gsLst>
                <a:lin ang="2700000" scaled="1"/>
              </a:gradFill>
              <a:ln w="50800">
                <a:solidFill>
                  <a:srgbClr val="44988C"/>
                </a:solidFill>
                <a:round/>
                <a:headEnd/>
                <a:tailEnd/>
              </a:ln>
              <a:effectLst>
                <a:outerShdw dist="107763" dir="2700000" algn="ctr" rotWithShape="0">
                  <a:srgbClr val="C0C0C0">
                    <a:alpha val="50000"/>
                  </a:srgbClr>
                </a:outerShdw>
              </a:effectLst>
            </p:spPr>
            <p:txBody>
              <a:bodyPr wrap="none" anchor="ctr"/>
              <a:lstStyle/>
              <a:p>
                <a:pPr>
                  <a:defRPr/>
                </a:pPr>
                <a:endParaRPr lang="en-US">
                  <a:latin typeface="Book Antiqua" pitchFamily="18" charset="0"/>
                  <a:cs typeface="Arial" pitchFamily="34" charset="0"/>
                </a:endParaRPr>
              </a:p>
            </p:txBody>
          </p:sp>
          <p:sp>
            <p:nvSpPr>
              <p:cNvPr id="24" name="Text Box 81"/>
              <p:cNvSpPr txBox="1">
                <a:spLocks noChangeArrowheads="1"/>
              </p:cNvSpPr>
              <p:nvPr/>
            </p:nvSpPr>
            <p:spPr bwMode="gray">
              <a:xfrm>
                <a:off x="3095" y="1612"/>
                <a:ext cx="1991" cy="2385"/>
              </a:xfrm>
              <a:prstGeom prst="rect">
                <a:avLst/>
              </a:prstGeom>
              <a:noFill/>
              <a:ln w="9525" algn="ctr">
                <a:noFill/>
                <a:miter lim="800000"/>
                <a:headEnd/>
                <a:tailEnd/>
              </a:ln>
              <a:effectLst/>
            </p:spPr>
            <p:txBody>
              <a:bodyPr wrap="square">
                <a:spAutoFit/>
              </a:bodyPr>
              <a:lstStyle/>
              <a:p>
                <a:pPr marL="273050" indent="-273050" eaLnBrk="0" hangingPunct="0">
                  <a:lnSpc>
                    <a:spcPct val="150000"/>
                  </a:lnSpc>
                  <a:buFont typeface="+mj-lt"/>
                  <a:buAutoNum type="arabicPeriod"/>
                  <a:defRPr/>
                </a:pPr>
                <a:r>
                  <a:rPr lang="en-US" sz="2000" dirty="0">
                    <a:solidFill>
                      <a:srgbClr val="000000"/>
                    </a:solidFill>
                    <a:latin typeface="Book Antiqua" pitchFamily="18" charset="0"/>
                    <a:cs typeface="Arial" pitchFamily="34" charset="0"/>
                  </a:rPr>
                  <a:t>Tanah/</a:t>
                </a:r>
                <a:r>
                  <a:rPr lang="en-US" sz="2000" dirty="0" err="1">
                    <a:solidFill>
                      <a:srgbClr val="000000"/>
                    </a:solidFill>
                    <a:latin typeface="Book Antiqua" pitchFamily="18" charset="0"/>
                    <a:cs typeface="Arial" pitchFamily="34" charset="0"/>
                  </a:rPr>
                  <a:t>bangunan</a:t>
                </a:r>
                <a:r>
                  <a:rPr lang="en-US" sz="2000" dirty="0">
                    <a:solidFill>
                      <a:srgbClr val="000000"/>
                    </a:solidFill>
                    <a:latin typeface="Book Antiqua" pitchFamily="18" charset="0"/>
                    <a:cs typeface="Arial" pitchFamily="34" charset="0"/>
                  </a:rPr>
                  <a:t>.</a:t>
                </a:r>
              </a:p>
              <a:p>
                <a:pPr marL="273050" indent="-273050" eaLnBrk="0" hangingPunct="0">
                  <a:lnSpc>
                    <a:spcPct val="150000"/>
                  </a:lnSpc>
                  <a:buFont typeface="+mj-lt"/>
                  <a:buAutoNum type="arabicPeriod"/>
                  <a:defRPr/>
                </a:pPr>
                <a:r>
                  <a:rPr lang="en-US" sz="2000" dirty="0" err="1">
                    <a:solidFill>
                      <a:srgbClr val="000000"/>
                    </a:solidFill>
                    <a:latin typeface="Book Antiqua" pitchFamily="18" charset="0"/>
                    <a:cs typeface="Arial" pitchFamily="34" charset="0"/>
                  </a:rPr>
                  <a:t>Selain</a:t>
                </a:r>
                <a:r>
                  <a:rPr lang="en-US" sz="2000" dirty="0">
                    <a:solidFill>
                      <a:srgbClr val="000000"/>
                    </a:solidFill>
                    <a:latin typeface="Book Antiqua" pitchFamily="18" charset="0"/>
                    <a:cs typeface="Arial" pitchFamily="34" charset="0"/>
                  </a:rPr>
                  <a:t> </a:t>
                </a:r>
                <a:r>
                  <a:rPr lang="en-US" sz="2000" dirty="0" err="1">
                    <a:solidFill>
                      <a:srgbClr val="000000"/>
                    </a:solidFill>
                    <a:latin typeface="Book Antiqua" pitchFamily="18" charset="0"/>
                    <a:cs typeface="Arial" pitchFamily="34" charset="0"/>
                  </a:rPr>
                  <a:t>tanah</a:t>
                </a:r>
                <a:r>
                  <a:rPr lang="en-US" sz="2000" dirty="0">
                    <a:solidFill>
                      <a:srgbClr val="000000"/>
                    </a:solidFill>
                    <a:latin typeface="Book Antiqua" pitchFamily="18" charset="0"/>
                    <a:cs typeface="Arial" pitchFamily="34" charset="0"/>
                  </a:rPr>
                  <a:t>/</a:t>
                </a:r>
                <a:r>
                  <a:rPr lang="en-US" sz="2000" dirty="0" err="1">
                    <a:solidFill>
                      <a:srgbClr val="000000"/>
                    </a:solidFill>
                    <a:latin typeface="Book Antiqua" pitchFamily="18" charset="0"/>
                    <a:cs typeface="Arial" pitchFamily="34" charset="0"/>
                  </a:rPr>
                  <a:t>bangunan</a:t>
                </a:r>
                <a:r>
                  <a:rPr lang="en-US" sz="2000" dirty="0">
                    <a:solidFill>
                      <a:srgbClr val="000000"/>
                    </a:solidFill>
                    <a:latin typeface="Book Antiqua" pitchFamily="18" charset="0"/>
                    <a:cs typeface="Arial" pitchFamily="34" charset="0"/>
                  </a:rPr>
                  <a:t>:</a:t>
                </a:r>
              </a:p>
              <a:p>
                <a:pPr marL="531813" indent="-258763" eaLnBrk="0" hangingPunct="0">
                  <a:lnSpc>
                    <a:spcPct val="150000"/>
                  </a:lnSpc>
                  <a:buFont typeface="Arial" pitchFamily="34" charset="0"/>
                  <a:buChar char="•"/>
                  <a:defRPr/>
                </a:pPr>
                <a:r>
                  <a:rPr lang="en-US" sz="2000" dirty="0" err="1">
                    <a:solidFill>
                      <a:srgbClr val="000000"/>
                    </a:solidFill>
                    <a:latin typeface="Book Antiqua" pitchFamily="18" charset="0"/>
                    <a:cs typeface="Arial" pitchFamily="34" charset="0"/>
                  </a:rPr>
                  <a:t>Memiliki</a:t>
                </a:r>
                <a:r>
                  <a:rPr lang="en-US" sz="2000" dirty="0">
                    <a:solidFill>
                      <a:srgbClr val="000000"/>
                    </a:solidFill>
                    <a:latin typeface="Book Antiqua" pitchFamily="18" charset="0"/>
                    <a:cs typeface="Arial" pitchFamily="34" charset="0"/>
                  </a:rPr>
                  <a:t> </a:t>
                </a:r>
                <a:r>
                  <a:rPr lang="en-US" sz="2000" dirty="0" err="1">
                    <a:solidFill>
                      <a:srgbClr val="000000"/>
                    </a:solidFill>
                    <a:latin typeface="Book Antiqua" pitchFamily="18" charset="0"/>
                    <a:cs typeface="Arial" pitchFamily="34" charset="0"/>
                  </a:rPr>
                  <a:t>bukti</a:t>
                </a:r>
                <a:r>
                  <a:rPr lang="en-US" sz="2000" dirty="0">
                    <a:solidFill>
                      <a:srgbClr val="000000"/>
                    </a:solidFill>
                    <a:latin typeface="Book Antiqua" pitchFamily="18" charset="0"/>
                    <a:cs typeface="Arial" pitchFamily="34" charset="0"/>
                  </a:rPr>
                  <a:t> </a:t>
                </a:r>
                <a:r>
                  <a:rPr lang="en-US" sz="2000" dirty="0" err="1">
                    <a:solidFill>
                      <a:srgbClr val="000000"/>
                    </a:solidFill>
                    <a:latin typeface="Book Antiqua" pitchFamily="18" charset="0"/>
                    <a:cs typeface="Arial" pitchFamily="34" charset="0"/>
                  </a:rPr>
                  <a:t>kepemilikan</a:t>
                </a:r>
                <a:r>
                  <a:rPr lang="en-US" sz="2000" dirty="0">
                    <a:solidFill>
                      <a:srgbClr val="000000"/>
                    </a:solidFill>
                    <a:latin typeface="Book Antiqua" pitchFamily="18" charset="0"/>
                    <a:cs typeface="Arial" pitchFamily="34" charset="0"/>
                  </a:rPr>
                  <a:t>, </a:t>
                </a:r>
                <a:r>
                  <a:rPr lang="en-US" sz="2000" dirty="0" err="1">
                    <a:solidFill>
                      <a:srgbClr val="000000"/>
                    </a:solidFill>
                    <a:latin typeface="Book Antiqua" pitchFamily="18" charset="0"/>
                    <a:cs typeface="Arial" pitchFamily="34" charset="0"/>
                  </a:rPr>
                  <a:t>atau</a:t>
                </a:r>
                <a:endParaRPr lang="en-US" sz="2000" dirty="0">
                  <a:solidFill>
                    <a:srgbClr val="000000"/>
                  </a:solidFill>
                  <a:latin typeface="Book Antiqua" pitchFamily="18" charset="0"/>
                  <a:cs typeface="Arial" pitchFamily="34" charset="0"/>
                </a:endParaRPr>
              </a:p>
              <a:p>
                <a:pPr marL="531813" indent="-258763" eaLnBrk="0" hangingPunct="0">
                  <a:lnSpc>
                    <a:spcPct val="150000"/>
                  </a:lnSpc>
                  <a:buFont typeface="Arial" pitchFamily="34" charset="0"/>
                  <a:buChar char="•"/>
                  <a:defRPr/>
                </a:pPr>
                <a:r>
                  <a:rPr lang="en-US" sz="2000" dirty="0" err="1">
                    <a:solidFill>
                      <a:srgbClr val="000000"/>
                    </a:solidFill>
                    <a:latin typeface="Book Antiqua" pitchFamily="18" charset="0"/>
                    <a:cs typeface="Arial" pitchFamily="34" charset="0"/>
                  </a:rPr>
                  <a:t>Perolehannya</a:t>
                </a:r>
                <a:r>
                  <a:rPr lang="en-US" sz="2000" dirty="0">
                    <a:solidFill>
                      <a:srgbClr val="000000"/>
                    </a:solidFill>
                    <a:latin typeface="Book Antiqua" pitchFamily="18" charset="0"/>
                    <a:cs typeface="Arial" pitchFamily="34" charset="0"/>
                  </a:rPr>
                  <a:t> &gt; Rp100jt.</a:t>
                </a:r>
              </a:p>
              <a:p>
                <a:pPr marL="273050" indent="-273050" eaLnBrk="0" hangingPunct="0">
                  <a:lnSpc>
                    <a:spcPct val="150000"/>
                  </a:lnSpc>
                  <a:buFont typeface="+mj-lt"/>
                  <a:buAutoNum type="arabicPeriod" startAt="3"/>
                  <a:defRPr/>
                </a:pPr>
                <a:r>
                  <a:rPr lang="en-US" sz="2000" dirty="0">
                    <a:solidFill>
                      <a:srgbClr val="000000"/>
                    </a:solidFill>
                    <a:latin typeface="Book Antiqua" pitchFamily="18" charset="0"/>
                    <a:cs typeface="Arial" pitchFamily="34" charset="0"/>
                  </a:rPr>
                  <a:t>BMN </a:t>
                </a:r>
                <a:r>
                  <a:rPr lang="en-US" sz="2000" dirty="0" err="1">
                    <a:solidFill>
                      <a:srgbClr val="000000"/>
                    </a:solidFill>
                    <a:latin typeface="Book Antiqua" pitchFamily="18" charset="0"/>
                    <a:cs typeface="Arial" pitchFamily="34" charset="0"/>
                  </a:rPr>
                  <a:t>yg</a:t>
                </a:r>
                <a:r>
                  <a:rPr lang="en-US" sz="2000" dirty="0">
                    <a:solidFill>
                      <a:srgbClr val="000000"/>
                    </a:solidFill>
                    <a:latin typeface="Book Antiqua" pitchFamily="18" charset="0"/>
                    <a:cs typeface="Arial" pitchFamily="34" charset="0"/>
                  </a:rPr>
                  <a:t> dari </a:t>
                </a:r>
                <a:r>
                  <a:rPr lang="en-US" sz="2000" dirty="0" err="1">
                    <a:solidFill>
                      <a:srgbClr val="000000"/>
                    </a:solidFill>
                    <a:latin typeface="Book Antiqua" pitchFamily="18" charset="0"/>
                    <a:cs typeface="Arial" pitchFamily="34" charset="0"/>
                  </a:rPr>
                  <a:t>awal</a:t>
                </a:r>
                <a:r>
                  <a:rPr lang="en-US" sz="2000" dirty="0">
                    <a:solidFill>
                      <a:srgbClr val="000000"/>
                    </a:solidFill>
                    <a:latin typeface="Book Antiqua" pitchFamily="18" charset="0"/>
                    <a:cs typeface="Arial" pitchFamily="34" charset="0"/>
                  </a:rPr>
                  <a:t> </a:t>
                </a:r>
                <a:r>
                  <a:rPr lang="en-US" sz="2000" dirty="0" err="1">
                    <a:solidFill>
                      <a:srgbClr val="000000"/>
                    </a:solidFill>
                    <a:latin typeface="Book Antiqua" pitchFamily="18" charset="0"/>
                    <a:cs typeface="Arial" pitchFamily="34" charset="0"/>
                  </a:rPr>
                  <a:t>pengadaan</a:t>
                </a:r>
                <a:r>
                  <a:rPr lang="en-US" sz="2000" dirty="0">
                    <a:solidFill>
                      <a:srgbClr val="000000"/>
                    </a:solidFill>
                    <a:latin typeface="Book Antiqua" pitchFamily="18" charset="0"/>
                    <a:cs typeface="Arial" pitchFamily="34" charset="0"/>
                  </a:rPr>
                  <a:t> </a:t>
                </a:r>
                <a:r>
                  <a:rPr lang="en-US" sz="2000" dirty="0" err="1">
                    <a:solidFill>
                      <a:srgbClr val="000000"/>
                    </a:solidFill>
                    <a:latin typeface="Book Antiqua" pitchFamily="18" charset="0"/>
                    <a:cs typeface="Arial" pitchFamily="34" charset="0"/>
                  </a:rPr>
                  <a:t>untuk</a:t>
                </a:r>
                <a:r>
                  <a:rPr lang="en-US" sz="2000" dirty="0">
                    <a:solidFill>
                      <a:srgbClr val="000000"/>
                    </a:solidFill>
                    <a:latin typeface="Book Antiqua" pitchFamily="18" charset="0"/>
                    <a:cs typeface="Arial" pitchFamily="34" charset="0"/>
                  </a:rPr>
                  <a:t> PMPP </a:t>
                </a:r>
                <a:r>
                  <a:rPr lang="en-US" sz="2000" dirty="0" err="1">
                    <a:solidFill>
                      <a:srgbClr val="000000"/>
                    </a:solidFill>
                    <a:latin typeface="Book Antiqua" pitchFamily="18" charset="0"/>
                    <a:cs typeface="Arial" pitchFamily="34" charset="0"/>
                  </a:rPr>
                  <a:t>atau</a:t>
                </a:r>
                <a:r>
                  <a:rPr lang="en-US" sz="2000" dirty="0">
                    <a:solidFill>
                      <a:srgbClr val="000000"/>
                    </a:solidFill>
                    <a:latin typeface="Book Antiqua" pitchFamily="18" charset="0"/>
                    <a:cs typeface="Arial" pitchFamily="34" charset="0"/>
                  </a:rPr>
                  <a:t> </a:t>
                </a:r>
                <a:r>
                  <a:rPr lang="en-US" sz="2000" dirty="0" err="1">
                    <a:solidFill>
                      <a:srgbClr val="000000"/>
                    </a:solidFill>
                    <a:latin typeface="Book Antiqua" pitchFamily="18" charset="0"/>
                    <a:cs typeface="Arial" pitchFamily="34" charset="0"/>
                  </a:rPr>
                  <a:t>hibah</a:t>
                </a:r>
                <a:r>
                  <a:rPr lang="en-US" sz="2000" dirty="0">
                    <a:solidFill>
                      <a:srgbClr val="000000"/>
                    </a:solidFill>
                    <a:latin typeface="Book Antiqua" pitchFamily="18" charset="0"/>
                    <a:cs typeface="Arial" pitchFamily="34" charset="0"/>
                  </a:rPr>
                  <a:t>.</a:t>
                </a:r>
              </a:p>
            </p:txBody>
          </p:sp>
          <p:grpSp>
            <p:nvGrpSpPr>
              <p:cNvPr id="6" name="Group 82"/>
              <p:cNvGrpSpPr>
                <a:grpSpLocks/>
              </p:cNvGrpSpPr>
              <p:nvPr/>
            </p:nvGrpSpPr>
            <p:grpSpPr bwMode="auto">
              <a:xfrm>
                <a:off x="2711" y="1135"/>
                <a:ext cx="498" cy="1263"/>
                <a:chOff x="2711" y="1135"/>
                <a:chExt cx="498" cy="1263"/>
              </a:xfrm>
            </p:grpSpPr>
            <p:sp>
              <p:nvSpPr>
                <p:cNvPr id="26" name="Freeform 83"/>
                <p:cNvSpPr>
                  <a:spLocks/>
                </p:cNvSpPr>
                <p:nvPr/>
              </p:nvSpPr>
              <p:spPr bwMode="gray">
                <a:xfrm>
                  <a:off x="2832" y="1135"/>
                  <a:ext cx="233" cy="254"/>
                </a:xfrm>
                <a:custGeom>
                  <a:avLst/>
                  <a:gdLst/>
                  <a:ahLst/>
                  <a:cxnLst>
                    <a:cxn ang="0">
                      <a:pos x="133" y="0"/>
                    </a:cxn>
                    <a:cxn ang="0">
                      <a:pos x="161" y="3"/>
                    </a:cxn>
                    <a:cxn ang="0">
                      <a:pos x="186" y="12"/>
                    </a:cxn>
                    <a:cxn ang="0">
                      <a:pos x="209" y="25"/>
                    </a:cxn>
                    <a:cxn ang="0">
                      <a:pos x="228" y="42"/>
                    </a:cxn>
                    <a:cxn ang="0">
                      <a:pos x="245" y="64"/>
                    </a:cxn>
                    <a:cxn ang="0">
                      <a:pos x="257" y="88"/>
                    </a:cxn>
                    <a:cxn ang="0">
                      <a:pos x="265" y="116"/>
                    </a:cxn>
                    <a:cxn ang="0">
                      <a:pos x="267" y="146"/>
                    </a:cxn>
                    <a:cxn ang="0">
                      <a:pos x="265" y="175"/>
                    </a:cxn>
                    <a:cxn ang="0">
                      <a:pos x="257" y="203"/>
                    </a:cxn>
                    <a:cxn ang="0">
                      <a:pos x="245" y="227"/>
                    </a:cxn>
                    <a:cxn ang="0">
                      <a:pos x="228" y="249"/>
                    </a:cxn>
                    <a:cxn ang="0">
                      <a:pos x="209" y="267"/>
                    </a:cxn>
                    <a:cxn ang="0">
                      <a:pos x="186" y="281"/>
                    </a:cxn>
                    <a:cxn ang="0">
                      <a:pos x="161" y="289"/>
                    </a:cxn>
                    <a:cxn ang="0">
                      <a:pos x="133" y="292"/>
                    </a:cxn>
                    <a:cxn ang="0">
                      <a:pos x="103" y="288"/>
                    </a:cxn>
                    <a:cxn ang="0">
                      <a:pos x="75" y="277"/>
                    </a:cxn>
                    <a:cxn ang="0">
                      <a:pos x="51" y="260"/>
                    </a:cxn>
                    <a:cxn ang="0">
                      <a:pos x="29" y="237"/>
                    </a:cxn>
                    <a:cxn ang="0">
                      <a:pos x="13" y="210"/>
                    </a:cxn>
                    <a:cxn ang="0">
                      <a:pos x="4" y="178"/>
                    </a:cxn>
                    <a:cxn ang="0">
                      <a:pos x="0" y="146"/>
                    </a:cxn>
                    <a:cxn ang="0">
                      <a:pos x="4" y="113"/>
                    </a:cxn>
                    <a:cxn ang="0">
                      <a:pos x="13" y="81"/>
                    </a:cxn>
                    <a:cxn ang="0">
                      <a:pos x="29" y="54"/>
                    </a:cxn>
                    <a:cxn ang="0">
                      <a:pos x="51" y="32"/>
                    </a:cxn>
                    <a:cxn ang="0">
                      <a:pos x="75" y="14"/>
                    </a:cxn>
                    <a:cxn ang="0">
                      <a:pos x="103" y="3"/>
                    </a:cxn>
                    <a:cxn ang="0">
                      <a:pos x="133" y="0"/>
                    </a:cxn>
                  </a:cxnLst>
                  <a:rect l="0" t="0" r="r" b="b"/>
                  <a:pathLst>
                    <a:path w="267" h="292">
                      <a:moveTo>
                        <a:pt x="133" y="0"/>
                      </a:moveTo>
                      <a:lnTo>
                        <a:pt x="161" y="3"/>
                      </a:lnTo>
                      <a:lnTo>
                        <a:pt x="186" y="12"/>
                      </a:lnTo>
                      <a:lnTo>
                        <a:pt x="209" y="25"/>
                      </a:lnTo>
                      <a:lnTo>
                        <a:pt x="228" y="42"/>
                      </a:lnTo>
                      <a:lnTo>
                        <a:pt x="245" y="64"/>
                      </a:lnTo>
                      <a:lnTo>
                        <a:pt x="257" y="88"/>
                      </a:lnTo>
                      <a:lnTo>
                        <a:pt x="265" y="116"/>
                      </a:lnTo>
                      <a:lnTo>
                        <a:pt x="267" y="146"/>
                      </a:lnTo>
                      <a:lnTo>
                        <a:pt x="265" y="175"/>
                      </a:lnTo>
                      <a:lnTo>
                        <a:pt x="257" y="203"/>
                      </a:lnTo>
                      <a:lnTo>
                        <a:pt x="245" y="227"/>
                      </a:lnTo>
                      <a:lnTo>
                        <a:pt x="228" y="249"/>
                      </a:lnTo>
                      <a:lnTo>
                        <a:pt x="209" y="267"/>
                      </a:lnTo>
                      <a:lnTo>
                        <a:pt x="186" y="281"/>
                      </a:lnTo>
                      <a:lnTo>
                        <a:pt x="161" y="289"/>
                      </a:lnTo>
                      <a:lnTo>
                        <a:pt x="133" y="292"/>
                      </a:lnTo>
                      <a:lnTo>
                        <a:pt x="103" y="288"/>
                      </a:lnTo>
                      <a:lnTo>
                        <a:pt x="75" y="277"/>
                      </a:lnTo>
                      <a:lnTo>
                        <a:pt x="51" y="260"/>
                      </a:lnTo>
                      <a:lnTo>
                        <a:pt x="29" y="237"/>
                      </a:lnTo>
                      <a:lnTo>
                        <a:pt x="13" y="210"/>
                      </a:lnTo>
                      <a:lnTo>
                        <a:pt x="4" y="178"/>
                      </a:lnTo>
                      <a:lnTo>
                        <a:pt x="0" y="146"/>
                      </a:lnTo>
                      <a:lnTo>
                        <a:pt x="4" y="113"/>
                      </a:lnTo>
                      <a:lnTo>
                        <a:pt x="13" y="81"/>
                      </a:lnTo>
                      <a:lnTo>
                        <a:pt x="29" y="54"/>
                      </a:lnTo>
                      <a:lnTo>
                        <a:pt x="51" y="32"/>
                      </a:lnTo>
                      <a:lnTo>
                        <a:pt x="75" y="14"/>
                      </a:lnTo>
                      <a:lnTo>
                        <a:pt x="103" y="3"/>
                      </a:lnTo>
                      <a:lnTo>
                        <a:pt x="133" y="0"/>
                      </a:lnTo>
                      <a:close/>
                    </a:path>
                  </a:pathLst>
                </a:custGeom>
                <a:solidFill>
                  <a:srgbClr val="44988C"/>
                </a:solidFill>
                <a:ln w="0">
                  <a:noFill/>
                  <a:prstDash val="solid"/>
                  <a:round/>
                  <a:headEnd/>
                  <a:tailEnd/>
                </a:ln>
                <a:effectLst>
                  <a:outerShdw dist="91581" dir="3378596" algn="ctr" rotWithShape="0">
                    <a:srgbClr val="C0C0C0">
                      <a:alpha val="50000"/>
                    </a:srgbClr>
                  </a:outerShdw>
                </a:effectLst>
              </p:spPr>
              <p:txBody>
                <a:bodyPr/>
                <a:lstStyle/>
                <a:p>
                  <a:pPr>
                    <a:defRPr/>
                  </a:pPr>
                  <a:endParaRPr lang="en-US">
                    <a:latin typeface="Book Antiqua" pitchFamily="18" charset="0"/>
                    <a:cs typeface="Arial" pitchFamily="34" charset="0"/>
                  </a:endParaRPr>
                </a:p>
              </p:txBody>
            </p:sp>
            <p:sp>
              <p:nvSpPr>
                <p:cNvPr id="27" name="Freeform 84"/>
                <p:cNvSpPr>
                  <a:spLocks/>
                </p:cNvSpPr>
                <p:nvPr/>
              </p:nvSpPr>
              <p:spPr bwMode="gray">
                <a:xfrm>
                  <a:off x="2711" y="1434"/>
                  <a:ext cx="498" cy="964"/>
                </a:xfrm>
                <a:custGeom>
                  <a:avLst/>
                  <a:gdLst/>
                  <a:ahLst/>
                  <a:cxnLst>
                    <a:cxn ang="0">
                      <a:pos x="72" y="5"/>
                    </a:cxn>
                    <a:cxn ang="0">
                      <a:pos x="30" y="32"/>
                    </a:cxn>
                    <a:cxn ang="0">
                      <a:pos x="4" y="75"/>
                    </a:cxn>
                    <a:cxn ang="0">
                      <a:pos x="0" y="509"/>
                    </a:cxn>
                    <a:cxn ang="0">
                      <a:pos x="1" y="516"/>
                    </a:cxn>
                    <a:cxn ang="0">
                      <a:pos x="9" y="533"/>
                    </a:cxn>
                    <a:cxn ang="0">
                      <a:pos x="26" y="550"/>
                    </a:cxn>
                    <a:cxn ang="0">
                      <a:pos x="56" y="557"/>
                    </a:cxn>
                    <a:cxn ang="0">
                      <a:pos x="84" y="551"/>
                    </a:cxn>
                    <a:cxn ang="0">
                      <a:pos x="100" y="534"/>
                    </a:cxn>
                    <a:cxn ang="0">
                      <a:pos x="106" y="516"/>
                    </a:cxn>
                    <a:cxn ang="0">
                      <a:pos x="108" y="503"/>
                    </a:cxn>
                    <a:cxn ang="0">
                      <a:pos x="108" y="166"/>
                    </a:cxn>
                    <a:cxn ang="0">
                      <a:pos x="135" y="1066"/>
                    </a:cxn>
                    <a:cxn ang="0">
                      <a:pos x="138" y="1073"/>
                    </a:cxn>
                    <a:cxn ang="0">
                      <a:pos x="151" y="1089"/>
                    </a:cxn>
                    <a:cxn ang="0">
                      <a:pos x="174" y="1105"/>
                    </a:cxn>
                    <a:cxn ang="0">
                      <a:pos x="199" y="1111"/>
                    </a:cxn>
                    <a:cxn ang="0">
                      <a:pos x="227" y="1110"/>
                    </a:cxn>
                    <a:cxn ang="0">
                      <a:pos x="255" y="1097"/>
                    </a:cxn>
                    <a:cxn ang="0">
                      <a:pos x="272" y="1080"/>
                    </a:cxn>
                    <a:cxn ang="0">
                      <a:pos x="278" y="1068"/>
                    </a:cxn>
                    <a:cxn ang="0">
                      <a:pos x="279" y="499"/>
                    </a:cxn>
                    <a:cxn ang="0">
                      <a:pos x="302" y="503"/>
                    </a:cxn>
                    <a:cxn ang="0">
                      <a:pos x="302" y="534"/>
                    </a:cxn>
                    <a:cxn ang="0">
                      <a:pos x="304" y="590"/>
                    </a:cxn>
                    <a:cxn ang="0">
                      <a:pos x="304" y="664"/>
                    </a:cxn>
                    <a:cxn ang="0">
                      <a:pos x="304" y="750"/>
                    </a:cxn>
                    <a:cxn ang="0">
                      <a:pos x="304" y="838"/>
                    </a:cxn>
                    <a:cxn ang="0">
                      <a:pos x="305" y="926"/>
                    </a:cxn>
                    <a:cxn ang="0">
                      <a:pos x="305" y="1004"/>
                    </a:cxn>
                    <a:cxn ang="0">
                      <a:pos x="305" y="1066"/>
                    </a:cxn>
                    <a:cxn ang="0">
                      <a:pos x="306" y="1073"/>
                    </a:cxn>
                    <a:cxn ang="0">
                      <a:pos x="315" y="1088"/>
                    </a:cxn>
                    <a:cxn ang="0">
                      <a:pos x="335" y="1103"/>
                    </a:cxn>
                    <a:cxn ang="0">
                      <a:pos x="372" y="1111"/>
                    </a:cxn>
                    <a:cxn ang="0">
                      <a:pos x="408" y="1103"/>
                    </a:cxn>
                    <a:cxn ang="0">
                      <a:pos x="429" y="1089"/>
                    </a:cxn>
                    <a:cxn ang="0">
                      <a:pos x="437" y="1073"/>
                    </a:cxn>
                    <a:cxn ang="0">
                      <a:pos x="438" y="1067"/>
                    </a:cxn>
                    <a:cxn ang="0">
                      <a:pos x="466" y="166"/>
                    </a:cxn>
                    <a:cxn ang="0">
                      <a:pos x="468" y="503"/>
                    </a:cxn>
                    <a:cxn ang="0">
                      <a:pos x="472" y="517"/>
                    </a:cxn>
                    <a:cxn ang="0">
                      <a:pos x="483" y="537"/>
                    </a:cxn>
                    <a:cxn ang="0">
                      <a:pos x="505" y="551"/>
                    </a:cxn>
                    <a:cxn ang="0">
                      <a:pos x="536" y="551"/>
                    </a:cxn>
                    <a:cxn ang="0">
                      <a:pos x="557" y="537"/>
                    </a:cxn>
                    <a:cxn ang="0">
                      <a:pos x="570" y="517"/>
                    </a:cxn>
                    <a:cxn ang="0">
                      <a:pos x="573" y="508"/>
                    </a:cxn>
                    <a:cxn ang="0">
                      <a:pos x="572" y="68"/>
                    </a:cxn>
                    <a:cxn ang="0">
                      <a:pos x="546" y="28"/>
                    </a:cxn>
                    <a:cxn ang="0">
                      <a:pos x="506" y="4"/>
                    </a:cxn>
                    <a:cxn ang="0">
                      <a:pos x="94" y="0"/>
                    </a:cxn>
                  </a:cxnLst>
                  <a:rect l="0" t="0" r="r" b="b"/>
                  <a:pathLst>
                    <a:path w="573" h="1111">
                      <a:moveTo>
                        <a:pt x="94" y="0"/>
                      </a:moveTo>
                      <a:lnTo>
                        <a:pt x="72" y="5"/>
                      </a:lnTo>
                      <a:lnTo>
                        <a:pt x="50" y="16"/>
                      </a:lnTo>
                      <a:lnTo>
                        <a:pt x="30" y="32"/>
                      </a:lnTo>
                      <a:lnTo>
                        <a:pt x="15" y="53"/>
                      </a:lnTo>
                      <a:lnTo>
                        <a:pt x="4" y="75"/>
                      </a:lnTo>
                      <a:lnTo>
                        <a:pt x="0" y="99"/>
                      </a:lnTo>
                      <a:lnTo>
                        <a:pt x="0" y="509"/>
                      </a:lnTo>
                      <a:lnTo>
                        <a:pt x="0" y="511"/>
                      </a:lnTo>
                      <a:lnTo>
                        <a:pt x="1" y="516"/>
                      </a:lnTo>
                      <a:lnTo>
                        <a:pt x="4" y="525"/>
                      </a:lnTo>
                      <a:lnTo>
                        <a:pt x="9" y="533"/>
                      </a:lnTo>
                      <a:lnTo>
                        <a:pt x="16" y="543"/>
                      </a:lnTo>
                      <a:lnTo>
                        <a:pt x="26" y="550"/>
                      </a:lnTo>
                      <a:lnTo>
                        <a:pt x="39" y="556"/>
                      </a:lnTo>
                      <a:lnTo>
                        <a:pt x="56" y="557"/>
                      </a:lnTo>
                      <a:lnTo>
                        <a:pt x="72" y="556"/>
                      </a:lnTo>
                      <a:lnTo>
                        <a:pt x="84" y="551"/>
                      </a:lnTo>
                      <a:lnTo>
                        <a:pt x="92" y="543"/>
                      </a:lnTo>
                      <a:lnTo>
                        <a:pt x="100" y="534"/>
                      </a:lnTo>
                      <a:lnTo>
                        <a:pt x="103" y="525"/>
                      </a:lnTo>
                      <a:lnTo>
                        <a:pt x="106" y="516"/>
                      </a:lnTo>
                      <a:lnTo>
                        <a:pt x="107" y="508"/>
                      </a:lnTo>
                      <a:lnTo>
                        <a:pt x="108" y="503"/>
                      </a:lnTo>
                      <a:lnTo>
                        <a:pt x="108" y="500"/>
                      </a:lnTo>
                      <a:lnTo>
                        <a:pt x="108" y="166"/>
                      </a:lnTo>
                      <a:lnTo>
                        <a:pt x="134" y="167"/>
                      </a:lnTo>
                      <a:lnTo>
                        <a:pt x="135" y="1066"/>
                      </a:lnTo>
                      <a:lnTo>
                        <a:pt x="136" y="1068"/>
                      </a:lnTo>
                      <a:lnTo>
                        <a:pt x="138" y="1073"/>
                      </a:lnTo>
                      <a:lnTo>
                        <a:pt x="143" y="1080"/>
                      </a:lnTo>
                      <a:lnTo>
                        <a:pt x="151" y="1089"/>
                      </a:lnTo>
                      <a:lnTo>
                        <a:pt x="162" y="1097"/>
                      </a:lnTo>
                      <a:lnTo>
                        <a:pt x="174" y="1105"/>
                      </a:lnTo>
                      <a:lnTo>
                        <a:pt x="189" y="1110"/>
                      </a:lnTo>
                      <a:lnTo>
                        <a:pt x="199" y="1111"/>
                      </a:lnTo>
                      <a:lnTo>
                        <a:pt x="217" y="1111"/>
                      </a:lnTo>
                      <a:lnTo>
                        <a:pt x="227" y="1110"/>
                      </a:lnTo>
                      <a:lnTo>
                        <a:pt x="243" y="1105"/>
                      </a:lnTo>
                      <a:lnTo>
                        <a:pt x="255" y="1097"/>
                      </a:lnTo>
                      <a:lnTo>
                        <a:pt x="265" y="1089"/>
                      </a:lnTo>
                      <a:lnTo>
                        <a:pt x="272" y="1080"/>
                      </a:lnTo>
                      <a:lnTo>
                        <a:pt x="276" y="1073"/>
                      </a:lnTo>
                      <a:lnTo>
                        <a:pt x="278" y="1068"/>
                      </a:lnTo>
                      <a:lnTo>
                        <a:pt x="279" y="1066"/>
                      </a:lnTo>
                      <a:lnTo>
                        <a:pt x="279" y="499"/>
                      </a:lnTo>
                      <a:lnTo>
                        <a:pt x="302" y="499"/>
                      </a:lnTo>
                      <a:lnTo>
                        <a:pt x="302" y="503"/>
                      </a:lnTo>
                      <a:lnTo>
                        <a:pt x="302" y="515"/>
                      </a:lnTo>
                      <a:lnTo>
                        <a:pt x="302" y="534"/>
                      </a:lnTo>
                      <a:lnTo>
                        <a:pt x="302" y="560"/>
                      </a:lnTo>
                      <a:lnTo>
                        <a:pt x="304" y="590"/>
                      </a:lnTo>
                      <a:lnTo>
                        <a:pt x="304" y="626"/>
                      </a:lnTo>
                      <a:lnTo>
                        <a:pt x="304" y="664"/>
                      </a:lnTo>
                      <a:lnTo>
                        <a:pt x="304" y="706"/>
                      </a:lnTo>
                      <a:lnTo>
                        <a:pt x="304" y="750"/>
                      </a:lnTo>
                      <a:lnTo>
                        <a:pt x="304" y="793"/>
                      </a:lnTo>
                      <a:lnTo>
                        <a:pt x="304" y="838"/>
                      </a:lnTo>
                      <a:lnTo>
                        <a:pt x="305" y="882"/>
                      </a:lnTo>
                      <a:lnTo>
                        <a:pt x="305" y="926"/>
                      </a:lnTo>
                      <a:lnTo>
                        <a:pt x="305" y="966"/>
                      </a:lnTo>
                      <a:lnTo>
                        <a:pt x="305" y="1004"/>
                      </a:lnTo>
                      <a:lnTo>
                        <a:pt x="305" y="1037"/>
                      </a:lnTo>
                      <a:lnTo>
                        <a:pt x="305" y="1066"/>
                      </a:lnTo>
                      <a:lnTo>
                        <a:pt x="305" y="1067"/>
                      </a:lnTo>
                      <a:lnTo>
                        <a:pt x="306" y="1073"/>
                      </a:lnTo>
                      <a:lnTo>
                        <a:pt x="310" y="1079"/>
                      </a:lnTo>
                      <a:lnTo>
                        <a:pt x="315" y="1088"/>
                      </a:lnTo>
                      <a:lnTo>
                        <a:pt x="323" y="1096"/>
                      </a:lnTo>
                      <a:lnTo>
                        <a:pt x="335" y="1103"/>
                      </a:lnTo>
                      <a:lnTo>
                        <a:pt x="351" y="1108"/>
                      </a:lnTo>
                      <a:lnTo>
                        <a:pt x="372" y="1111"/>
                      </a:lnTo>
                      <a:lnTo>
                        <a:pt x="392" y="1108"/>
                      </a:lnTo>
                      <a:lnTo>
                        <a:pt x="408" y="1103"/>
                      </a:lnTo>
                      <a:lnTo>
                        <a:pt x="420" y="1096"/>
                      </a:lnTo>
                      <a:lnTo>
                        <a:pt x="429" y="1089"/>
                      </a:lnTo>
                      <a:lnTo>
                        <a:pt x="434" y="1080"/>
                      </a:lnTo>
                      <a:lnTo>
                        <a:pt x="437" y="1073"/>
                      </a:lnTo>
                      <a:lnTo>
                        <a:pt x="438" y="1068"/>
                      </a:lnTo>
                      <a:lnTo>
                        <a:pt x="438" y="1067"/>
                      </a:lnTo>
                      <a:lnTo>
                        <a:pt x="440" y="166"/>
                      </a:lnTo>
                      <a:lnTo>
                        <a:pt x="466" y="166"/>
                      </a:lnTo>
                      <a:lnTo>
                        <a:pt x="466" y="500"/>
                      </a:lnTo>
                      <a:lnTo>
                        <a:pt x="468" y="503"/>
                      </a:lnTo>
                      <a:lnTo>
                        <a:pt x="469" y="509"/>
                      </a:lnTo>
                      <a:lnTo>
                        <a:pt x="472" y="517"/>
                      </a:lnTo>
                      <a:lnTo>
                        <a:pt x="477" y="527"/>
                      </a:lnTo>
                      <a:lnTo>
                        <a:pt x="483" y="537"/>
                      </a:lnTo>
                      <a:lnTo>
                        <a:pt x="493" y="545"/>
                      </a:lnTo>
                      <a:lnTo>
                        <a:pt x="505" y="551"/>
                      </a:lnTo>
                      <a:lnTo>
                        <a:pt x="520" y="554"/>
                      </a:lnTo>
                      <a:lnTo>
                        <a:pt x="536" y="551"/>
                      </a:lnTo>
                      <a:lnTo>
                        <a:pt x="548" y="545"/>
                      </a:lnTo>
                      <a:lnTo>
                        <a:pt x="557" y="537"/>
                      </a:lnTo>
                      <a:lnTo>
                        <a:pt x="563" y="527"/>
                      </a:lnTo>
                      <a:lnTo>
                        <a:pt x="570" y="517"/>
                      </a:lnTo>
                      <a:lnTo>
                        <a:pt x="573" y="510"/>
                      </a:lnTo>
                      <a:lnTo>
                        <a:pt x="573" y="508"/>
                      </a:lnTo>
                      <a:lnTo>
                        <a:pt x="573" y="79"/>
                      </a:lnTo>
                      <a:lnTo>
                        <a:pt x="572" y="68"/>
                      </a:lnTo>
                      <a:lnTo>
                        <a:pt x="561" y="47"/>
                      </a:lnTo>
                      <a:lnTo>
                        <a:pt x="546" y="28"/>
                      </a:lnTo>
                      <a:lnTo>
                        <a:pt x="528" y="14"/>
                      </a:lnTo>
                      <a:lnTo>
                        <a:pt x="506" y="4"/>
                      </a:lnTo>
                      <a:lnTo>
                        <a:pt x="485" y="0"/>
                      </a:lnTo>
                      <a:lnTo>
                        <a:pt x="94" y="0"/>
                      </a:lnTo>
                      <a:lnTo>
                        <a:pt x="94" y="0"/>
                      </a:lnTo>
                      <a:close/>
                    </a:path>
                  </a:pathLst>
                </a:custGeom>
                <a:solidFill>
                  <a:srgbClr val="44988C"/>
                </a:solidFill>
                <a:ln w="0">
                  <a:noFill/>
                  <a:prstDash val="solid"/>
                  <a:round/>
                  <a:headEnd/>
                  <a:tailEnd/>
                </a:ln>
                <a:effectLst>
                  <a:outerShdw dist="91581" dir="3378596" algn="ctr" rotWithShape="0">
                    <a:srgbClr val="C0C0C0">
                      <a:alpha val="50000"/>
                    </a:srgbClr>
                  </a:outerShdw>
                </a:effectLst>
              </p:spPr>
              <p:txBody>
                <a:bodyPr/>
                <a:lstStyle/>
                <a:p>
                  <a:pPr>
                    <a:defRPr/>
                  </a:pPr>
                  <a:endParaRPr lang="en-US">
                    <a:latin typeface="Book Antiqua" pitchFamily="18" charset="0"/>
                    <a:cs typeface="Arial" pitchFamily="34" charset="0"/>
                  </a:endParaRPr>
                </a:p>
              </p:txBody>
            </p:sp>
          </p:grpSp>
        </p:grpSp>
        <p:grpSp>
          <p:nvGrpSpPr>
            <p:cNvPr id="7" name="Group 31"/>
            <p:cNvGrpSpPr>
              <a:grpSpLocks/>
            </p:cNvGrpSpPr>
            <p:nvPr/>
          </p:nvGrpSpPr>
          <p:grpSpPr bwMode="auto">
            <a:xfrm>
              <a:off x="642910" y="1071547"/>
              <a:ext cx="3853606" cy="3455991"/>
              <a:chOff x="642910" y="1071547"/>
              <a:chExt cx="3853606" cy="3455991"/>
            </a:xfrm>
          </p:grpSpPr>
          <p:grpSp>
            <p:nvGrpSpPr>
              <p:cNvPr id="8" name="Group 73"/>
              <p:cNvGrpSpPr>
                <a:grpSpLocks/>
              </p:cNvGrpSpPr>
              <p:nvPr/>
            </p:nvGrpSpPr>
            <p:grpSpPr bwMode="auto">
              <a:xfrm>
                <a:off x="642910" y="1071547"/>
                <a:ext cx="3807433" cy="3455991"/>
                <a:chOff x="672" y="1135"/>
                <a:chExt cx="2253" cy="2177"/>
              </a:xfrm>
            </p:grpSpPr>
            <p:sp>
              <p:nvSpPr>
                <p:cNvPr id="19" name="AutoShape 74"/>
                <p:cNvSpPr>
                  <a:spLocks noChangeArrowheads="1"/>
                </p:cNvSpPr>
                <p:nvPr/>
              </p:nvSpPr>
              <p:spPr bwMode="gray">
                <a:xfrm>
                  <a:off x="672" y="1872"/>
                  <a:ext cx="2113" cy="1440"/>
                </a:xfrm>
                <a:prstGeom prst="roundRect">
                  <a:avLst>
                    <a:gd name="adj" fmla="val 10347"/>
                  </a:avLst>
                </a:prstGeom>
                <a:gradFill rotWithShape="1">
                  <a:gsLst>
                    <a:gs pos="0">
                      <a:srgbClr val="CCECFF"/>
                    </a:gs>
                    <a:gs pos="100000">
                      <a:srgbClr val="CCECFF">
                        <a:gamma/>
                        <a:tint val="0"/>
                        <a:invGamma/>
                      </a:srgbClr>
                    </a:gs>
                  </a:gsLst>
                  <a:lin ang="18900000" scaled="1"/>
                </a:gradFill>
                <a:ln w="50800">
                  <a:solidFill>
                    <a:srgbClr val="7099E2"/>
                  </a:solidFill>
                  <a:round/>
                  <a:headEnd/>
                  <a:tailEnd/>
                </a:ln>
                <a:effectLst>
                  <a:outerShdw dist="107763" dir="2700000" algn="ctr" rotWithShape="0">
                    <a:srgbClr val="C0C0C0">
                      <a:alpha val="50000"/>
                    </a:srgbClr>
                  </a:outerShdw>
                </a:effectLst>
              </p:spPr>
              <p:txBody>
                <a:bodyPr wrap="none" anchor="ctr"/>
                <a:lstStyle/>
                <a:p>
                  <a:pPr>
                    <a:defRPr/>
                  </a:pPr>
                  <a:endParaRPr lang="en-US">
                    <a:latin typeface="Book Antiqua" pitchFamily="18" charset="0"/>
                    <a:cs typeface="Arial" pitchFamily="34" charset="0"/>
                  </a:endParaRPr>
                </a:p>
              </p:txBody>
            </p:sp>
            <p:grpSp>
              <p:nvGrpSpPr>
                <p:cNvPr id="9" name="Group 75"/>
                <p:cNvGrpSpPr>
                  <a:grpSpLocks/>
                </p:cNvGrpSpPr>
                <p:nvPr/>
              </p:nvGrpSpPr>
              <p:grpSpPr bwMode="auto">
                <a:xfrm>
                  <a:off x="2427" y="1135"/>
                  <a:ext cx="498" cy="1263"/>
                  <a:chOff x="2427" y="1135"/>
                  <a:chExt cx="498" cy="1263"/>
                </a:xfrm>
              </p:grpSpPr>
              <p:sp>
                <p:nvSpPr>
                  <p:cNvPr id="21" name="Freeform 76"/>
                  <p:cNvSpPr>
                    <a:spLocks/>
                  </p:cNvSpPr>
                  <p:nvPr/>
                </p:nvSpPr>
                <p:spPr bwMode="gray">
                  <a:xfrm>
                    <a:off x="2550" y="1135"/>
                    <a:ext cx="233" cy="254"/>
                  </a:xfrm>
                  <a:custGeom>
                    <a:avLst/>
                    <a:gdLst/>
                    <a:ahLst/>
                    <a:cxnLst>
                      <a:cxn ang="0">
                        <a:pos x="133" y="0"/>
                      </a:cxn>
                      <a:cxn ang="0">
                        <a:pos x="161" y="3"/>
                      </a:cxn>
                      <a:cxn ang="0">
                        <a:pos x="186" y="12"/>
                      </a:cxn>
                      <a:cxn ang="0">
                        <a:pos x="209" y="25"/>
                      </a:cxn>
                      <a:cxn ang="0">
                        <a:pos x="228" y="42"/>
                      </a:cxn>
                      <a:cxn ang="0">
                        <a:pos x="245" y="64"/>
                      </a:cxn>
                      <a:cxn ang="0">
                        <a:pos x="257" y="88"/>
                      </a:cxn>
                      <a:cxn ang="0">
                        <a:pos x="265" y="116"/>
                      </a:cxn>
                      <a:cxn ang="0">
                        <a:pos x="267" y="146"/>
                      </a:cxn>
                      <a:cxn ang="0">
                        <a:pos x="265" y="175"/>
                      </a:cxn>
                      <a:cxn ang="0">
                        <a:pos x="257" y="203"/>
                      </a:cxn>
                      <a:cxn ang="0">
                        <a:pos x="245" y="227"/>
                      </a:cxn>
                      <a:cxn ang="0">
                        <a:pos x="228" y="249"/>
                      </a:cxn>
                      <a:cxn ang="0">
                        <a:pos x="209" y="267"/>
                      </a:cxn>
                      <a:cxn ang="0">
                        <a:pos x="186" y="281"/>
                      </a:cxn>
                      <a:cxn ang="0">
                        <a:pos x="161" y="289"/>
                      </a:cxn>
                      <a:cxn ang="0">
                        <a:pos x="133" y="292"/>
                      </a:cxn>
                      <a:cxn ang="0">
                        <a:pos x="103" y="288"/>
                      </a:cxn>
                      <a:cxn ang="0">
                        <a:pos x="75" y="277"/>
                      </a:cxn>
                      <a:cxn ang="0">
                        <a:pos x="51" y="260"/>
                      </a:cxn>
                      <a:cxn ang="0">
                        <a:pos x="29" y="237"/>
                      </a:cxn>
                      <a:cxn ang="0">
                        <a:pos x="13" y="210"/>
                      </a:cxn>
                      <a:cxn ang="0">
                        <a:pos x="4" y="178"/>
                      </a:cxn>
                      <a:cxn ang="0">
                        <a:pos x="0" y="146"/>
                      </a:cxn>
                      <a:cxn ang="0">
                        <a:pos x="4" y="113"/>
                      </a:cxn>
                      <a:cxn ang="0">
                        <a:pos x="13" y="81"/>
                      </a:cxn>
                      <a:cxn ang="0">
                        <a:pos x="29" y="54"/>
                      </a:cxn>
                      <a:cxn ang="0">
                        <a:pos x="51" y="32"/>
                      </a:cxn>
                      <a:cxn ang="0">
                        <a:pos x="75" y="14"/>
                      </a:cxn>
                      <a:cxn ang="0">
                        <a:pos x="103" y="3"/>
                      </a:cxn>
                      <a:cxn ang="0">
                        <a:pos x="133" y="0"/>
                      </a:cxn>
                    </a:cxnLst>
                    <a:rect l="0" t="0" r="r" b="b"/>
                    <a:pathLst>
                      <a:path w="267" h="292">
                        <a:moveTo>
                          <a:pt x="133" y="0"/>
                        </a:moveTo>
                        <a:lnTo>
                          <a:pt x="161" y="3"/>
                        </a:lnTo>
                        <a:lnTo>
                          <a:pt x="186" y="12"/>
                        </a:lnTo>
                        <a:lnTo>
                          <a:pt x="209" y="25"/>
                        </a:lnTo>
                        <a:lnTo>
                          <a:pt x="228" y="42"/>
                        </a:lnTo>
                        <a:lnTo>
                          <a:pt x="245" y="64"/>
                        </a:lnTo>
                        <a:lnTo>
                          <a:pt x="257" y="88"/>
                        </a:lnTo>
                        <a:lnTo>
                          <a:pt x="265" y="116"/>
                        </a:lnTo>
                        <a:lnTo>
                          <a:pt x="267" y="146"/>
                        </a:lnTo>
                        <a:lnTo>
                          <a:pt x="265" y="175"/>
                        </a:lnTo>
                        <a:lnTo>
                          <a:pt x="257" y="203"/>
                        </a:lnTo>
                        <a:lnTo>
                          <a:pt x="245" y="227"/>
                        </a:lnTo>
                        <a:lnTo>
                          <a:pt x="228" y="249"/>
                        </a:lnTo>
                        <a:lnTo>
                          <a:pt x="209" y="267"/>
                        </a:lnTo>
                        <a:lnTo>
                          <a:pt x="186" y="281"/>
                        </a:lnTo>
                        <a:lnTo>
                          <a:pt x="161" y="289"/>
                        </a:lnTo>
                        <a:lnTo>
                          <a:pt x="133" y="292"/>
                        </a:lnTo>
                        <a:lnTo>
                          <a:pt x="103" y="288"/>
                        </a:lnTo>
                        <a:lnTo>
                          <a:pt x="75" y="277"/>
                        </a:lnTo>
                        <a:lnTo>
                          <a:pt x="51" y="260"/>
                        </a:lnTo>
                        <a:lnTo>
                          <a:pt x="29" y="237"/>
                        </a:lnTo>
                        <a:lnTo>
                          <a:pt x="13" y="210"/>
                        </a:lnTo>
                        <a:lnTo>
                          <a:pt x="4" y="178"/>
                        </a:lnTo>
                        <a:lnTo>
                          <a:pt x="0" y="146"/>
                        </a:lnTo>
                        <a:lnTo>
                          <a:pt x="4" y="113"/>
                        </a:lnTo>
                        <a:lnTo>
                          <a:pt x="13" y="81"/>
                        </a:lnTo>
                        <a:lnTo>
                          <a:pt x="29" y="54"/>
                        </a:lnTo>
                        <a:lnTo>
                          <a:pt x="51" y="32"/>
                        </a:lnTo>
                        <a:lnTo>
                          <a:pt x="75" y="14"/>
                        </a:lnTo>
                        <a:lnTo>
                          <a:pt x="103" y="3"/>
                        </a:lnTo>
                        <a:lnTo>
                          <a:pt x="133" y="0"/>
                        </a:lnTo>
                        <a:close/>
                      </a:path>
                    </a:pathLst>
                  </a:custGeom>
                  <a:solidFill>
                    <a:srgbClr val="7099E2"/>
                  </a:solidFill>
                  <a:ln w="0">
                    <a:noFill/>
                    <a:prstDash val="solid"/>
                    <a:round/>
                    <a:headEnd/>
                    <a:tailEnd/>
                  </a:ln>
                  <a:effectLst>
                    <a:outerShdw dist="91581" dir="3378596" algn="ctr" rotWithShape="0">
                      <a:srgbClr val="C0C0C0">
                        <a:alpha val="50000"/>
                      </a:srgbClr>
                    </a:outerShdw>
                  </a:effectLst>
                </p:spPr>
                <p:txBody>
                  <a:bodyPr/>
                  <a:lstStyle/>
                  <a:p>
                    <a:pPr>
                      <a:defRPr/>
                    </a:pPr>
                    <a:endParaRPr lang="en-US">
                      <a:latin typeface="Book Antiqua" pitchFamily="18" charset="0"/>
                      <a:cs typeface="Arial" pitchFamily="34" charset="0"/>
                    </a:endParaRPr>
                  </a:p>
                </p:txBody>
              </p:sp>
              <p:sp>
                <p:nvSpPr>
                  <p:cNvPr id="22" name="Freeform 77"/>
                  <p:cNvSpPr>
                    <a:spLocks/>
                  </p:cNvSpPr>
                  <p:nvPr/>
                </p:nvSpPr>
                <p:spPr bwMode="gray">
                  <a:xfrm>
                    <a:off x="2429" y="1434"/>
                    <a:ext cx="498" cy="964"/>
                  </a:xfrm>
                  <a:custGeom>
                    <a:avLst/>
                    <a:gdLst/>
                    <a:ahLst/>
                    <a:cxnLst>
                      <a:cxn ang="0">
                        <a:pos x="72" y="5"/>
                      </a:cxn>
                      <a:cxn ang="0">
                        <a:pos x="30" y="32"/>
                      </a:cxn>
                      <a:cxn ang="0">
                        <a:pos x="4" y="75"/>
                      </a:cxn>
                      <a:cxn ang="0">
                        <a:pos x="0" y="509"/>
                      </a:cxn>
                      <a:cxn ang="0">
                        <a:pos x="1" y="516"/>
                      </a:cxn>
                      <a:cxn ang="0">
                        <a:pos x="9" y="533"/>
                      </a:cxn>
                      <a:cxn ang="0">
                        <a:pos x="26" y="550"/>
                      </a:cxn>
                      <a:cxn ang="0">
                        <a:pos x="56" y="557"/>
                      </a:cxn>
                      <a:cxn ang="0">
                        <a:pos x="84" y="551"/>
                      </a:cxn>
                      <a:cxn ang="0">
                        <a:pos x="100" y="534"/>
                      </a:cxn>
                      <a:cxn ang="0">
                        <a:pos x="106" y="516"/>
                      </a:cxn>
                      <a:cxn ang="0">
                        <a:pos x="108" y="503"/>
                      </a:cxn>
                      <a:cxn ang="0">
                        <a:pos x="108" y="166"/>
                      </a:cxn>
                      <a:cxn ang="0">
                        <a:pos x="135" y="1066"/>
                      </a:cxn>
                      <a:cxn ang="0">
                        <a:pos x="138" y="1073"/>
                      </a:cxn>
                      <a:cxn ang="0">
                        <a:pos x="151" y="1089"/>
                      </a:cxn>
                      <a:cxn ang="0">
                        <a:pos x="174" y="1105"/>
                      </a:cxn>
                      <a:cxn ang="0">
                        <a:pos x="199" y="1111"/>
                      </a:cxn>
                      <a:cxn ang="0">
                        <a:pos x="227" y="1110"/>
                      </a:cxn>
                      <a:cxn ang="0">
                        <a:pos x="255" y="1097"/>
                      </a:cxn>
                      <a:cxn ang="0">
                        <a:pos x="272" y="1080"/>
                      </a:cxn>
                      <a:cxn ang="0">
                        <a:pos x="278" y="1068"/>
                      </a:cxn>
                      <a:cxn ang="0">
                        <a:pos x="279" y="499"/>
                      </a:cxn>
                      <a:cxn ang="0">
                        <a:pos x="302" y="503"/>
                      </a:cxn>
                      <a:cxn ang="0">
                        <a:pos x="302" y="534"/>
                      </a:cxn>
                      <a:cxn ang="0">
                        <a:pos x="304" y="590"/>
                      </a:cxn>
                      <a:cxn ang="0">
                        <a:pos x="304" y="664"/>
                      </a:cxn>
                      <a:cxn ang="0">
                        <a:pos x="304" y="750"/>
                      </a:cxn>
                      <a:cxn ang="0">
                        <a:pos x="304" y="838"/>
                      </a:cxn>
                      <a:cxn ang="0">
                        <a:pos x="305" y="926"/>
                      </a:cxn>
                      <a:cxn ang="0">
                        <a:pos x="305" y="1004"/>
                      </a:cxn>
                      <a:cxn ang="0">
                        <a:pos x="305" y="1066"/>
                      </a:cxn>
                      <a:cxn ang="0">
                        <a:pos x="306" y="1073"/>
                      </a:cxn>
                      <a:cxn ang="0">
                        <a:pos x="315" y="1088"/>
                      </a:cxn>
                      <a:cxn ang="0">
                        <a:pos x="335" y="1103"/>
                      </a:cxn>
                      <a:cxn ang="0">
                        <a:pos x="372" y="1111"/>
                      </a:cxn>
                      <a:cxn ang="0">
                        <a:pos x="408" y="1103"/>
                      </a:cxn>
                      <a:cxn ang="0">
                        <a:pos x="429" y="1089"/>
                      </a:cxn>
                      <a:cxn ang="0">
                        <a:pos x="437" y="1073"/>
                      </a:cxn>
                      <a:cxn ang="0">
                        <a:pos x="438" y="1067"/>
                      </a:cxn>
                      <a:cxn ang="0">
                        <a:pos x="466" y="166"/>
                      </a:cxn>
                      <a:cxn ang="0">
                        <a:pos x="468" y="503"/>
                      </a:cxn>
                      <a:cxn ang="0">
                        <a:pos x="472" y="517"/>
                      </a:cxn>
                      <a:cxn ang="0">
                        <a:pos x="483" y="537"/>
                      </a:cxn>
                      <a:cxn ang="0">
                        <a:pos x="505" y="551"/>
                      </a:cxn>
                      <a:cxn ang="0">
                        <a:pos x="536" y="551"/>
                      </a:cxn>
                      <a:cxn ang="0">
                        <a:pos x="557" y="537"/>
                      </a:cxn>
                      <a:cxn ang="0">
                        <a:pos x="570" y="517"/>
                      </a:cxn>
                      <a:cxn ang="0">
                        <a:pos x="573" y="508"/>
                      </a:cxn>
                      <a:cxn ang="0">
                        <a:pos x="572" y="68"/>
                      </a:cxn>
                      <a:cxn ang="0">
                        <a:pos x="546" y="28"/>
                      </a:cxn>
                      <a:cxn ang="0">
                        <a:pos x="506" y="4"/>
                      </a:cxn>
                      <a:cxn ang="0">
                        <a:pos x="94" y="0"/>
                      </a:cxn>
                    </a:cxnLst>
                    <a:rect l="0" t="0" r="r" b="b"/>
                    <a:pathLst>
                      <a:path w="573" h="1111">
                        <a:moveTo>
                          <a:pt x="94" y="0"/>
                        </a:moveTo>
                        <a:lnTo>
                          <a:pt x="72" y="5"/>
                        </a:lnTo>
                        <a:lnTo>
                          <a:pt x="50" y="16"/>
                        </a:lnTo>
                        <a:lnTo>
                          <a:pt x="30" y="32"/>
                        </a:lnTo>
                        <a:lnTo>
                          <a:pt x="15" y="53"/>
                        </a:lnTo>
                        <a:lnTo>
                          <a:pt x="4" y="75"/>
                        </a:lnTo>
                        <a:lnTo>
                          <a:pt x="0" y="99"/>
                        </a:lnTo>
                        <a:lnTo>
                          <a:pt x="0" y="509"/>
                        </a:lnTo>
                        <a:lnTo>
                          <a:pt x="0" y="511"/>
                        </a:lnTo>
                        <a:lnTo>
                          <a:pt x="1" y="516"/>
                        </a:lnTo>
                        <a:lnTo>
                          <a:pt x="4" y="525"/>
                        </a:lnTo>
                        <a:lnTo>
                          <a:pt x="9" y="533"/>
                        </a:lnTo>
                        <a:lnTo>
                          <a:pt x="16" y="543"/>
                        </a:lnTo>
                        <a:lnTo>
                          <a:pt x="26" y="550"/>
                        </a:lnTo>
                        <a:lnTo>
                          <a:pt x="39" y="556"/>
                        </a:lnTo>
                        <a:lnTo>
                          <a:pt x="56" y="557"/>
                        </a:lnTo>
                        <a:lnTo>
                          <a:pt x="72" y="556"/>
                        </a:lnTo>
                        <a:lnTo>
                          <a:pt x="84" y="551"/>
                        </a:lnTo>
                        <a:lnTo>
                          <a:pt x="92" y="543"/>
                        </a:lnTo>
                        <a:lnTo>
                          <a:pt x="100" y="534"/>
                        </a:lnTo>
                        <a:lnTo>
                          <a:pt x="103" y="525"/>
                        </a:lnTo>
                        <a:lnTo>
                          <a:pt x="106" y="516"/>
                        </a:lnTo>
                        <a:lnTo>
                          <a:pt x="107" y="508"/>
                        </a:lnTo>
                        <a:lnTo>
                          <a:pt x="108" y="503"/>
                        </a:lnTo>
                        <a:lnTo>
                          <a:pt x="108" y="500"/>
                        </a:lnTo>
                        <a:lnTo>
                          <a:pt x="108" y="166"/>
                        </a:lnTo>
                        <a:lnTo>
                          <a:pt x="134" y="167"/>
                        </a:lnTo>
                        <a:lnTo>
                          <a:pt x="135" y="1066"/>
                        </a:lnTo>
                        <a:lnTo>
                          <a:pt x="136" y="1068"/>
                        </a:lnTo>
                        <a:lnTo>
                          <a:pt x="138" y="1073"/>
                        </a:lnTo>
                        <a:lnTo>
                          <a:pt x="143" y="1080"/>
                        </a:lnTo>
                        <a:lnTo>
                          <a:pt x="151" y="1089"/>
                        </a:lnTo>
                        <a:lnTo>
                          <a:pt x="162" y="1097"/>
                        </a:lnTo>
                        <a:lnTo>
                          <a:pt x="174" y="1105"/>
                        </a:lnTo>
                        <a:lnTo>
                          <a:pt x="189" y="1110"/>
                        </a:lnTo>
                        <a:lnTo>
                          <a:pt x="199" y="1111"/>
                        </a:lnTo>
                        <a:lnTo>
                          <a:pt x="217" y="1111"/>
                        </a:lnTo>
                        <a:lnTo>
                          <a:pt x="227" y="1110"/>
                        </a:lnTo>
                        <a:lnTo>
                          <a:pt x="243" y="1105"/>
                        </a:lnTo>
                        <a:lnTo>
                          <a:pt x="255" y="1097"/>
                        </a:lnTo>
                        <a:lnTo>
                          <a:pt x="265" y="1089"/>
                        </a:lnTo>
                        <a:lnTo>
                          <a:pt x="272" y="1080"/>
                        </a:lnTo>
                        <a:lnTo>
                          <a:pt x="276" y="1073"/>
                        </a:lnTo>
                        <a:lnTo>
                          <a:pt x="278" y="1068"/>
                        </a:lnTo>
                        <a:lnTo>
                          <a:pt x="279" y="1066"/>
                        </a:lnTo>
                        <a:lnTo>
                          <a:pt x="279" y="499"/>
                        </a:lnTo>
                        <a:lnTo>
                          <a:pt x="302" y="499"/>
                        </a:lnTo>
                        <a:lnTo>
                          <a:pt x="302" y="503"/>
                        </a:lnTo>
                        <a:lnTo>
                          <a:pt x="302" y="515"/>
                        </a:lnTo>
                        <a:lnTo>
                          <a:pt x="302" y="534"/>
                        </a:lnTo>
                        <a:lnTo>
                          <a:pt x="302" y="560"/>
                        </a:lnTo>
                        <a:lnTo>
                          <a:pt x="304" y="590"/>
                        </a:lnTo>
                        <a:lnTo>
                          <a:pt x="304" y="626"/>
                        </a:lnTo>
                        <a:lnTo>
                          <a:pt x="304" y="664"/>
                        </a:lnTo>
                        <a:lnTo>
                          <a:pt x="304" y="706"/>
                        </a:lnTo>
                        <a:lnTo>
                          <a:pt x="304" y="750"/>
                        </a:lnTo>
                        <a:lnTo>
                          <a:pt x="304" y="793"/>
                        </a:lnTo>
                        <a:lnTo>
                          <a:pt x="304" y="838"/>
                        </a:lnTo>
                        <a:lnTo>
                          <a:pt x="305" y="882"/>
                        </a:lnTo>
                        <a:lnTo>
                          <a:pt x="305" y="926"/>
                        </a:lnTo>
                        <a:lnTo>
                          <a:pt x="305" y="966"/>
                        </a:lnTo>
                        <a:lnTo>
                          <a:pt x="305" y="1004"/>
                        </a:lnTo>
                        <a:lnTo>
                          <a:pt x="305" y="1037"/>
                        </a:lnTo>
                        <a:lnTo>
                          <a:pt x="305" y="1066"/>
                        </a:lnTo>
                        <a:lnTo>
                          <a:pt x="305" y="1067"/>
                        </a:lnTo>
                        <a:lnTo>
                          <a:pt x="306" y="1073"/>
                        </a:lnTo>
                        <a:lnTo>
                          <a:pt x="310" y="1079"/>
                        </a:lnTo>
                        <a:lnTo>
                          <a:pt x="315" y="1088"/>
                        </a:lnTo>
                        <a:lnTo>
                          <a:pt x="323" y="1096"/>
                        </a:lnTo>
                        <a:lnTo>
                          <a:pt x="335" y="1103"/>
                        </a:lnTo>
                        <a:lnTo>
                          <a:pt x="351" y="1108"/>
                        </a:lnTo>
                        <a:lnTo>
                          <a:pt x="372" y="1111"/>
                        </a:lnTo>
                        <a:lnTo>
                          <a:pt x="392" y="1108"/>
                        </a:lnTo>
                        <a:lnTo>
                          <a:pt x="408" y="1103"/>
                        </a:lnTo>
                        <a:lnTo>
                          <a:pt x="420" y="1096"/>
                        </a:lnTo>
                        <a:lnTo>
                          <a:pt x="429" y="1089"/>
                        </a:lnTo>
                        <a:lnTo>
                          <a:pt x="434" y="1080"/>
                        </a:lnTo>
                        <a:lnTo>
                          <a:pt x="437" y="1073"/>
                        </a:lnTo>
                        <a:lnTo>
                          <a:pt x="438" y="1068"/>
                        </a:lnTo>
                        <a:lnTo>
                          <a:pt x="438" y="1067"/>
                        </a:lnTo>
                        <a:lnTo>
                          <a:pt x="440" y="166"/>
                        </a:lnTo>
                        <a:lnTo>
                          <a:pt x="466" y="166"/>
                        </a:lnTo>
                        <a:lnTo>
                          <a:pt x="466" y="500"/>
                        </a:lnTo>
                        <a:lnTo>
                          <a:pt x="468" y="503"/>
                        </a:lnTo>
                        <a:lnTo>
                          <a:pt x="469" y="509"/>
                        </a:lnTo>
                        <a:lnTo>
                          <a:pt x="472" y="517"/>
                        </a:lnTo>
                        <a:lnTo>
                          <a:pt x="477" y="527"/>
                        </a:lnTo>
                        <a:lnTo>
                          <a:pt x="483" y="537"/>
                        </a:lnTo>
                        <a:lnTo>
                          <a:pt x="493" y="545"/>
                        </a:lnTo>
                        <a:lnTo>
                          <a:pt x="505" y="551"/>
                        </a:lnTo>
                        <a:lnTo>
                          <a:pt x="520" y="554"/>
                        </a:lnTo>
                        <a:lnTo>
                          <a:pt x="536" y="551"/>
                        </a:lnTo>
                        <a:lnTo>
                          <a:pt x="548" y="545"/>
                        </a:lnTo>
                        <a:lnTo>
                          <a:pt x="557" y="537"/>
                        </a:lnTo>
                        <a:lnTo>
                          <a:pt x="563" y="527"/>
                        </a:lnTo>
                        <a:lnTo>
                          <a:pt x="570" y="517"/>
                        </a:lnTo>
                        <a:lnTo>
                          <a:pt x="573" y="510"/>
                        </a:lnTo>
                        <a:lnTo>
                          <a:pt x="573" y="508"/>
                        </a:lnTo>
                        <a:lnTo>
                          <a:pt x="573" y="79"/>
                        </a:lnTo>
                        <a:lnTo>
                          <a:pt x="572" y="68"/>
                        </a:lnTo>
                        <a:lnTo>
                          <a:pt x="561" y="47"/>
                        </a:lnTo>
                        <a:lnTo>
                          <a:pt x="546" y="28"/>
                        </a:lnTo>
                        <a:lnTo>
                          <a:pt x="528" y="14"/>
                        </a:lnTo>
                        <a:lnTo>
                          <a:pt x="506" y="4"/>
                        </a:lnTo>
                        <a:lnTo>
                          <a:pt x="485" y="0"/>
                        </a:lnTo>
                        <a:lnTo>
                          <a:pt x="94" y="0"/>
                        </a:lnTo>
                        <a:lnTo>
                          <a:pt x="94" y="0"/>
                        </a:lnTo>
                        <a:close/>
                      </a:path>
                    </a:pathLst>
                  </a:custGeom>
                  <a:solidFill>
                    <a:srgbClr val="7099E2"/>
                  </a:solidFill>
                  <a:ln w="0">
                    <a:noFill/>
                    <a:prstDash val="solid"/>
                    <a:round/>
                    <a:headEnd/>
                    <a:tailEnd/>
                  </a:ln>
                  <a:effectLst>
                    <a:outerShdw dist="91581" dir="3378596" algn="ctr" rotWithShape="0">
                      <a:srgbClr val="C0C0C0">
                        <a:alpha val="50000"/>
                      </a:srgbClr>
                    </a:outerShdw>
                  </a:effectLst>
                </p:spPr>
                <p:txBody>
                  <a:bodyPr/>
                  <a:lstStyle/>
                  <a:p>
                    <a:pPr>
                      <a:defRPr/>
                    </a:pPr>
                    <a:endParaRPr lang="en-US">
                      <a:latin typeface="Book Antiqua" pitchFamily="18" charset="0"/>
                      <a:cs typeface="Arial" pitchFamily="34" charset="0"/>
                    </a:endParaRPr>
                  </a:p>
                </p:txBody>
              </p:sp>
            </p:grpSp>
          </p:grpSp>
          <p:grpSp>
            <p:nvGrpSpPr>
              <p:cNvPr id="10" name="Group 30"/>
              <p:cNvGrpSpPr>
                <a:grpSpLocks/>
              </p:cNvGrpSpPr>
              <p:nvPr/>
            </p:nvGrpSpPr>
            <p:grpSpPr bwMode="auto">
              <a:xfrm>
                <a:off x="642910" y="1714488"/>
                <a:ext cx="3853606" cy="2594400"/>
                <a:chOff x="642910" y="1714488"/>
                <a:chExt cx="3853606" cy="2594400"/>
              </a:xfrm>
            </p:grpSpPr>
            <p:sp>
              <p:nvSpPr>
                <p:cNvPr id="6153" name="Text Box 78"/>
                <p:cNvSpPr txBox="1">
                  <a:spLocks noChangeArrowheads="1"/>
                </p:cNvSpPr>
                <p:nvPr/>
              </p:nvSpPr>
              <p:spPr bwMode="gray">
                <a:xfrm>
                  <a:off x="642910" y="2362200"/>
                  <a:ext cx="3853606" cy="1946688"/>
                </a:xfrm>
                <a:prstGeom prst="rect">
                  <a:avLst/>
                </a:prstGeom>
                <a:noFill/>
                <a:ln w="9525" algn="ctr">
                  <a:noFill/>
                  <a:miter lim="800000"/>
                  <a:headEnd/>
                  <a:tailEnd/>
                </a:ln>
              </p:spPr>
              <p:txBody>
                <a:bodyPr wrap="square">
                  <a:spAutoFit/>
                </a:bodyPr>
                <a:lstStyle/>
                <a:p>
                  <a:pPr marL="273050" indent="-273050" eaLnBrk="0" hangingPunct="0">
                    <a:lnSpc>
                      <a:spcPct val="150000"/>
                    </a:lnSpc>
                    <a:spcAft>
                      <a:spcPts val="300"/>
                    </a:spcAft>
                  </a:pPr>
                  <a:r>
                    <a:rPr lang="en-US" sz="2000" dirty="0" err="1">
                      <a:solidFill>
                        <a:srgbClr val="000000"/>
                      </a:solidFill>
                      <a:latin typeface="Book Antiqua" pitchFamily="18" charset="0"/>
                    </a:rPr>
                    <a:t>Selain</a:t>
                  </a:r>
                  <a:r>
                    <a:rPr lang="en-US" sz="2000" dirty="0">
                      <a:solidFill>
                        <a:srgbClr val="000000"/>
                      </a:solidFill>
                      <a:latin typeface="Book Antiqua" pitchFamily="18" charset="0"/>
                    </a:rPr>
                    <a:t> Tanah/</a:t>
                  </a:r>
                  <a:r>
                    <a:rPr lang="en-US" sz="2000" dirty="0" err="1">
                      <a:solidFill>
                        <a:srgbClr val="000000"/>
                      </a:solidFill>
                      <a:latin typeface="Book Antiqua" pitchFamily="18" charset="0"/>
                    </a:rPr>
                    <a:t>bangunan</a:t>
                  </a:r>
                  <a:r>
                    <a:rPr lang="en-US" sz="2000" dirty="0">
                      <a:solidFill>
                        <a:srgbClr val="000000"/>
                      </a:solidFill>
                      <a:latin typeface="Book Antiqua" pitchFamily="18" charset="0"/>
                    </a:rPr>
                    <a:t>:</a:t>
                  </a:r>
                </a:p>
                <a:p>
                  <a:pPr marL="273050" indent="-273050" eaLnBrk="0" hangingPunct="0">
                    <a:lnSpc>
                      <a:spcPct val="150000"/>
                    </a:lnSpc>
                    <a:spcAft>
                      <a:spcPts val="300"/>
                    </a:spcAft>
                    <a:buFont typeface="Arial" charset="0"/>
                    <a:buChar char="•"/>
                  </a:pPr>
                  <a:r>
                    <a:rPr lang="en-US" sz="1900" dirty="0" err="1">
                      <a:solidFill>
                        <a:srgbClr val="000000"/>
                      </a:solidFill>
                      <a:latin typeface="Book Antiqua" pitchFamily="18" charset="0"/>
                    </a:rPr>
                    <a:t>Tidak</a:t>
                  </a:r>
                  <a:r>
                    <a:rPr lang="en-US" sz="1900" dirty="0">
                      <a:solidFill>
                        <a:srgbClr val="000000"/>
                      </a:solidFill>
                      <a:latin typeface="Book Antiqua" pitchFamily="18" charset="0"/>
                    </a:rPr>
                    <a:t> </a:t>
                  </a:r>
                  <a:r>
                    <a:rPr lang="en-US" sz="1900" dirty="0" err="1">
                      <a:solidFill>
                        <a:srgbClr val="000000"/>
                      </a:solidFill>
                      <a:latin typeface="Book Antiqua" pitchFamily="18" charset="0"/>
                    </a:rPr>
                    <a:t>memiliki</a:t>
                  </a:r>
                  <a:r>
                    <a:rPr lang="en-US" sz="1900" dirty="0">
                      <a:solidFill>
                        <a:srgbClr val="000000"/>
                      </a:solidFill>
                      <a:latin typeface="Book Antiqua" pitchFamily="18" charset="0"/>
                    </a:rPr>
                    <a:t> </a:t>
                  </a:r>
                  <a:r>
                    <a:rPr lang="en-US" sz="1900" dirty="0" err="1">
                      <a:solidFill>
                        <a:srgbClr val="000000"/>
                      </a:solidFill>
                      <a:latin typeface="Book Antiqua" pitchFamily="18" charset="0"/>
                    </a:rPr>
                    <a:t>bukti</a:t>
                  </a:r>
                  <a:r>
                    <a:rPr lang="en-US" sz="1900" dirty="0">
                      <a:solidFill>
                        <a:srgbClr val="000000"/>
                      </a:solidFill>
                      <a:latin typeface="Book Antiqua" pitchFamily="18" charset="0"/>
                    </a:rPr>
                    <a:t> </a:t>
                  </a:r>
                  <a:r>
                    <a:rPr lang="en-US" sz="1900" dirty="0" err="1">
                      <a:solidFill>
                        <a:srgbClr val="000000"/>
                      </a:solidFill>
                      <a:latin typeface="Book Antiqua" pitchFamily="18" charset="0"/>
                    </a:rPr>
                    <a:t>kepemilikan</a:t>
                  </a:r>
                  <a:r>
                    <a:rPr lang="en-US" sz="1900" dirty="0">
                      <a:solidFill>
                        <a:srgbClr val="000000"/>
                      </a:solidFill>
                      <a:latin typeface="Book Antiqua" pitchFamily="18" charset="0"/>
                    </a:rPr>
                    <a:t>; </a:t>
                  </a:r>
                  <a:r>
                    <a:rPr lang="en-US" sz="1900" dirty="0" err="1">
                      <a:solidFill>
                        <a:srgbClr val="000000"/>
                      </a:solidFill>
                      <a:latin typeface="Book Antiqua" pitchFamily="18" charset="0"/>
                    </a:rPr>
                    <a:t>atau</a:t>
                  </a:r>
                  <a:endParaRPr lang="en-US" sz="1900" dirty="0">
                    <a:solidFill>
                      <a:srgbClr val="000000"/>
                    </a:solidFill>
                    <a:latin typeface="Book Antiqua" pitchFamily="18" charset="0"/>
                  </a:endParaRPr>
                </a:p>
                <a:p>
                  <a:pPr marL="273050" indent="-273050" eaLnBrk="0" hangingPunct="0">
                    <a:lnSpc>
                      <a:spcPct val="150000"/>
                    </a:lnSpc>
                    <a:spcAft>
                      <a:spcPts val="300"/>
                    </a:spcAft>
                    <a:buFont typeface="Arial" charset="0"/>
                    <a:buChar char="•"/>
                  </a:pPr>
                  <a:r>
                    <a:rPr lang="en-US" sz="1900" dirty="0" err="1">
                      <a:solidFill>
                        <a:srgbClr val="000000"/>
                      </a:solidFill>
                      <a:latin typeface="Book Antiqua" pitchFamily="18" charset="0"/>
                    </a:rPr>
                    <a:t>Perolehannya</a:t>
                  </a:r>
                  <a:r>
                    <a:rPr lang="en-US" sz="1900" dirty="0">
                      <a:solidFill>
                        <a:srgbClr val="000000"/>
                      </a:solidFill>
                      <a:latin typeface="Book Antiqua" pitchFamily="18" charset="0"/>
                    </a:rPr>
                    <a:t> ≤ Rp100jt/unit.</a:t>
                  </a:r>
                </a:p>
              </p:txBody>
            </p:sp>
            <p:sp>
              <p:nvSpPr>
                <p:cNvPr id="18" name="Text Box 24"/>
                <p:cNvSpPr txBox="1">
                  <a:spLocks noChangeArrowheads="1"/>
                </p:cNvSpPr>
                <p:nvPr/>
              </p:nvSpPr>
              <p:spPr bwMode="auto">
                <a:xfrm>
                  <a:off x="714348" y="1714488"/>
                  <a:ext cx="2994731" cy="400110"/>
                </a:xfrm>
                <a:prstGeom prst="rect">
                  <a:avLst/>
                </a:prstGeom>
                <a:noFill/>
                <a:ln w="9525">
                  <a:noFill/>
                  <a:miter lim="800000"/>
                  <a:headEnd/>
                  <a:tailEnd/>
                </a:ln>
                <a:effectLst/>
              </p:spPr>
              <p:txBody>
                <a:bodyPr wrap="none">
                  <a:spAutoFit/>
                </a:bodyPr>
                <a:lstStyle/>
                <a:p>
                  <a:pPr marL="177800" indent="-177800" eaLnBrk="0" hangingPunct="0">
                    <a:spcAft>
                      <a:spcPts val="300"/>
                    </a:spcAft>
                    <a:buClr>
                      <a:srgbClr val="C00000"/>
                    </a:buClr>
                    <a:defRPr/>
                  </a:pPr>
                  <a:r>
                    <a:rPr lang="en-US" sz="2000" dirty="0">
                      <a:solidFill>
                        <a:schemeClr val="tx2">
                          <a:lumMod val="60000"/>
                          <a:lumOff val="40000"/>
                        </a:schemeClr>
                      </a:solidFill>
                      <a:effectLst>
                        <a:innerShdw blurRad="63500" dist="50800" dir="13500000">
                          <a:prstClr val="black">
                            <a:alpha val="50000"/>
                          </a:prstClr>
                        </a:innerShdw>
                      </a:effectLst>
                      <a:latin typeface="Book Antiqua" pitchFamily="18" charset="0"/>
                      <a:cs typeface="Arial" pitchFamily="34" charset="0"/>
                    </a:rPr>
                    <a:t>PENGGUNA BARANG</a:t>
                  </a:r>
                </a:p>
              </p:txBody>
            </p:sp>
          </p:grpSp>
        </p:grpSp>
      </p:grpSp>
      <p:sp>
        <p:nvSpPr>
          <p:cNvPr id="20" name="Text Box 24">
            <a:extLst>
              <a:ext uri="{FF2B5EF4-FFF2-40B4-BE49-F238E27FC236}">
                <a16:creationId xmlns:a16="http://schemas.microsoft.com/office/drawing/2014/main" id="{B9736FCE-D945-4C6B-9723-4B096FEF60A7}"/>
              </a:ext>
            </a:extLst>
          </p:cNvPr>
          <p:cNvSpPr txBox="1">
            <a:spLocks noChangeArrowheads="1"/>
          </p:cNvSpPr>
          <p:nvPr/>
        </p:nvSpPr>
        <p:spPr bwMode="auto">
          <a:xfrm>
            <a:off x="7220556" y="2227205"/>
            <a:ext cx="2977097" cy="400110"/>
          </a:xfrm>
          <a:prstGeom prst="rect">
            <a:avLst/>
          </a:prstGeom>
          <a:noFill/>
          <a:ln w="9525">
            <a:noFill/>
            <a:miter lim="800000"/>
            <a:headEnd/>
            <a:tailEnd/>
          </a:ln>
          <a:effectLst/>
        </p:spPr>
        <p:txBody>
          <a:bodyPr wrap="none">
            <a:spAutoFit/>
          </a:bodyPr>
          <a:lstStyle/>
          <a:p>
            <a:pPr marL="177800" indent="-177800" eaLnBrk="0" hangingPunct="0">
              <a:spcAft>
                <a:spcPts val="300"/>
              </a:spcAft>
              <a:buClr>
                <a:srgbClr val="C00000"/>
              </a:buClr>
              <a:defRPr/>
            </a:pPr>
            <a:r>
              <a:rPr lang="en-US" sz="2000" dirty="0">
                <a:solidFill>
                  <a:schemeClr val="tx2">
                    <a:lumMod val="60000"/>
                    <a:lumOff val="40000"/>
                  </a:schemeClr>
                </a:solidFill>
                <a:effectLst>
                  <a:innerShdw blurRad="63500" dist="50800" dir="13500000">
                    <a:prstClr val="black">
                      <a:alpha val="50000"/>
                    </a:prstClr>
                  </a:innerShdw>
                </a:effectLst>
                <a:latin typeface="Book Antiqua" pitchFamily="18" charset="0"/>
                <a:cs typeface="Arial" pitchFamily="34" charset="0"/>
              </a:rPr>
              <a:t>PENGELOLA BARANG</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CF659-E2B5-485D-8261-6A92B103BCA0}"/>
              </a:ext>
            </a:extLst>
          </p:cNvPr>
          <p:cNvSpPr>
            <a:spLocks noGrp="1"/>
          </p:cNvSpPr>
          <p:nvPr>
            <p:ph type="title"/>
          </p:nvPr>
        </p:nvSpPr>
        <p:spPr/>
        <p:txBody>
          <a:bodyPr/>
          <a:lstStyle/>
          <a:p>
            <a:endParaRPr lang="en-ID" dirty="0"/>
          </a:p>
        </p:txBody>
      </p:sp>
      <p:sp>
        <p:nvSpPr>
          <p:cNvPr id="3" name="Footer Placeholder 2">
            <a:extLst>
              <a:ext uri="{FF2B5EF4-FFF2-40B4-BE49-F238E27FC236}">
                <a16:creationId xmlns:a16="http://schemas.microsoft.com/office/drawing/2014/main" id="{EA7FADC0-045E-4AE6-8D08-61159B004A5E}"/>
              </a:ext>
            </a:extLst>
          </p:cNvPr>
          <p:cNvSpPr>
            <a:spLocks noGrp="1"/>
          </p:cNvSpPr>
          <p:nvPr>
            <p:ph type="ftr" sz="quarter" idx="11"/>
          </p:nvPr>
        </p:nvSpPr>
        <p:spPr/>
        <p:txBody>
          <a:bodyPr/>
          <a:lstStyle/>
          <a:p>
            <a:pPr>
              <a:defRPr/>
            </a:pPr>
            <a:r>
              <a:rPr lang="en-US"/>
              <a:t>priyonodwinugroho@ymail.com</a:t>
            </a:r>
          </a:p>
        </p:txBody>
      </p:sp>
      <p:sp>
        <p:nvSpPr>
          <p:cNvPr id="4" name="Rectangle 3">
            <a:extLst>
              <a:ext uri="{FF2B5EF4-FFF2-40B4-BE49-F238E27FC236}">
                <a16:creationId xmlns:a16="http://schemas.microsoft.com/office/drawing/2014/main" id="{B65D97D4-096B-4587-972B-B7562E673D70}"/>
              </a:ext>
            </a:extLst>
          </p:cNvPr>
          <p:cNvSpPr/>
          <p:nvPr/>
        </p:nvSpPr>
        <p:spPr>
          <a:xfrm>
            <a:off x="3139905" y="2967335"/>
            <a:ext cx="5912196" cy="923330"/>
          </a:xfrm>
          <a:prstGeom prst="rect">
            <a:avLst/>
          </a:prstGeom>
          <a:noFill/>
        </p:spPr>
        <p:txBody>
          <a:bodyPr wrap="none" lIns="91440" tIns="45720" rIns="91440" bIns="45720">
            <a:spAutoFit/>
          </a:bodyPr>
          <a:lstStyle/>
          <a:p>
            <a:pPr algn="ctr"/>
            <a:r>
              <a:rPr lang="en-US" sz="5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TERIMA KASIH</a:t>
            </a:r>
          </a:p>
        </p:txBody>
      </p:sp>
    </p:spTree>
    <p:extLst>
      <p:ext uri="{BB962C8B-B14F-4D97-AF65-F5344CB8AC3E}">
        <p14:creationId xmlns:p14="http://schemas.microsoft.com/office/powerpoint/2010/main" val="14197679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8" name="Straight Connector 27"/>
          <p:cNvCxnSpPr/>
          <p:nvPr/>
        </p:nvCxnSpPr>
        <p:spPr>
          <a:xfrm>
            <a:off x="1981200" y="990600"/>
            <a:ext cx="8229600" cy="0"/>
          </a:xfrm>
          <a:prstGeom prst="line">
            <a:avLst/>
          </a:prstGeom>
        </p:spPr>
        <p:style>
          <a:lnRef idx="1">
            <a:schemeClr val="dk1"/>
          </a:lnRef>
          <a:fillRef idx="0">
            <a:schemeClr val="dk1"/>
          </a:fillRef>
          <a:effectRef idx="0">
            <a:schemeClr val="dk1"/>
          </a:effectRef>
          <a:fontRef idx="minor">
            <a:schemeClr val="tx1"/>
          </a:fontRef>
        </p:style>
      </p:cxnSp>
      <p:sp>
        <p:nvSpPr>
          <p:cNvPr id="9" name="Slide Number Placeholder 8"/>
          <p:cNvSpPr>
            <a:spLocks noGrp="1"/>
          </p:cNvSpPr>
          <p:nvPr>
            <p:ph type="sldNum" sz="quarter" idx="12"/>
          </p:nvPr>
        </p:nvSpPr>
        <p:spPr/>
        <p:txBody>
          <a:bodyPr/>
          <a:lstStyle/>
          <a:p>
            <a:fld id="{E3A4F29D-4639-43BD-9A2B-7813D3CCF02C}" type="slidenum">
              <a:rPr lang="en-US" smtClean="0">
                <a:solidFill>
                  <a:prstClr val="black">
                    <a:tint val="75000"/>
                  </a:prstClr>
                </a:solidFill>
              </a:rPr>
              <a:pPr/>
              <a:t>6</a:t>
            </a:fld>
            <a:endParaRPr lang="en-US" dirty="0">
              <a:solidFill>
                <a:prstClr val="black">
                  <a:tint val="75000"/>
                </a:prstClr>
              </a:solidFill>
            </a:endParaRPr>
          </a:p>
        </p:txBody>
      </p:sp>
      <p:sp>
        <p:nvSpPr>
          <p:cNvPr id="34" name="Rectangle 33"/>
          <p:cNvSpPr/>
          <p:nvPr/>
        </p:nvSpPr>
        <p:spPr>
          <a:xfrm>
            <a:off x="1524000" y="6553200"/>
            <a:ext cx="9144000" cy="304800"/>
          </a:xfrm>
          <a:prstGeom prst="rect">
            <a:avLst/>
          </a:prstGeom>
          <a:gradFill flip="none" rotWithShape="1">
            <a:gsLst>
              <a:gs pos="0">
                <a:schemeClr val="tx2">
                  <a:shade val="30000"/>
                  <a:satMod val="115000"/>
                </a:schemeClr>
              </a:gs>
              <a:gs pos="50000">
                <a:schemeClr val="tx2">
                  <a:shade val="67500"/>
                  <a:satMod val="115000"/>
                </a:schemeClr>
              </a:gs>
              <a:gs pos="100000">
                <a:schemeClr val="tx2">
                  <a:shade val="100000"/>
                  <a:satMod val="11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F497D">
                  <a:lumMod val="75000"/>
                </a:srgbClr>
              </a:solidFill>
            </a:endParaRPr>
          </a:p>
        </p:txBody>
      </p:sp>
      <p:sp>
        <p:nvSpPr>
          <p:cNvPr id="11" name="Rounded Rectangle 10"/>
          <p:cNvSpPr/>
          <p:nvPr/>
        </p:nvSpPr>
        <p:spPr>
          <a:xfrm>
            <a:off x="3429000" y="2667000"/>
            <a:ext cx="5638800" cy="914400"/>
          </a:xfrm>
          <a:prstGeom prst="roundRect">
            <a:avLst/>
          </a:prstGeom>
          <a:gradFill flip="none" rotWithShape="1">
            <a:gsLst>
              <a:gs pos="0">
                <a:schemeClr val="tx2">
                  <a:lumMod val="75000"/>
                  <a:shade val="30000"/>
                  <a:satMod val="115000"/>
                </a:schemeClr>
              </a:gs>
              <a:gs pos="50000">
                <a:schemeClr val="tx2">
                  <a:lumMod val="75000"/>
                  <a:shade val="67500"/>
                  <a:satMod val="115000"/>
                </a:schemeClr>
              </a:gs>
              <a:gs pos="100000">
                <a:schemeClr val="tx2">
                  <a:lumMod val="75000"/>
                  <a:shade val="100000"/>
                  <a:satMod val="115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err="1">
                <a:solidFill>
                  <a:prstClr val="white"/>
                </a:solidFill>
              </a:rPr>
              <a:t>Penetapan</a:t>
            </a:r>
            <a:r>
              <a:rPr lang="en-US" sz="2800" dirty="0">
                <a:solidFill>
                  <a:prstClr val="white"/>
                </a:solidFill>
              </a:rPr>
              <a:t> Status </a:t>
            </a:r>
            <a:r>
              <a:rPr lang="en-US" sz="2800" dirty="0" err="1">
                <a:solidFill>
                  <a:prstClr val="white"/>
                </a:solidFill>
              </a:rPr>
              <a:t>Penggunaan</a:t>
            </a:r>
            <a:r>
              <a:rPr lang="en-US" sz="2800" dirty="0">
                <a:solidFill>
                  <a:prstClr val="white"/>
                </a:solidFill>
              </a:rPr>
              <a:t> BMN </a:t>
            </a:r>
            <a:r>
              <a:rPr lang="en-US" sz="2800" dirty="0" err="1">
                <a:solidFill>
                  <a:prstClr val="white"/>
                </a:solidFill>
              </a:rPr>
              <a:t>oleh</a:t>
            </a:r>
            <a:r>
              <a:rPr lang="en-US" sz="2800" dirty="0">
                <a:solidFill>
                  <a:prstClr val="white"/>
                </a:solidFill>
              </a:rPr>
              <a:t> </a:t>
            </a:r>
            <a:r>
              <a:rPr lang="en-US" sz="2800" dirty="0" err="1">
                <a:solidFill>
                  <a:prstClr val="white"/>
                </a:solidFill>
              </a:rPr>
              <a:t>Pengelola</a:t>
            </a:r>
            <a:r>
              <a:rPr lang="en-US" sz="2800" dirty="0">
                <a:solidFill>
                  <a:prstClr val="white"/>
                </a:solidFill>
              </a:rPr>
              <a:t> </a:t>
            </a:r>
            <a:r>
              <a:rPr lang="en-US" sz="2800" dirty="0" err="1">
                <a:solidFill>
                  <a:prstClr val="white"/>
                </a:solidFill>
              </a:rPr>
              <a:t>Barang</a:t>
            </a:r>
            <a:endParaRPr lang="en-US" sz="2800" dirty="0">
              <a:solidFill>
                <a:prstClr val="white"/>
              </a:solidFill>
            </a:endParaRPr>
          </a:p>
        </p:txBody>
      </p:sp>
    </p:spTree>
    <p:extLst>
      <p:ext uri="{BB962C8B-B14F-4D97-AF65-F5344CB8AC3E}">
        <p14:creationId xmlns:p14="http://schemas.microsoft.com/office/powerpoint/2010/main" val="8339128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8" name="Straight Connector 27"/>
          <p:cNvCxnSpPr/>
          <p:nvPr/>
        </p:nvCxnSpPr>
        <p:spPr>
          <a:xfrm>
            <a:off x="1981200" y="990600"/>
            <a:ext cx="8229600" cy="0"/>
          </a:xfrm>
          <a:prstGeom prst="line">
            <a:avLst/>
          </a:prstGeom>
        </p:spPr>
        <p:style>
          <a:lnRef idx="1">
            <a:schemeClr val="dk1"/>
          </a:lnRef>
          <a:fillRef idx="0">
            <a:schemeClr val="dk1"/>
          </a:fillRef>
          <a:effectRef idx="0">
            <a:schemeClr val="dk1"/>
          </a:effectRef>
          <a:fontRef idx="minor">
            <a:schemeClr val="tx1"/>
          </a:fontRef>
        </p:style>
      </p:cxnSp>
      <p:sp>
        <p:nvSpPr>
          <p:cNvPr id="32" name="Title 31"/>
          <p:cNvSpPr>
            <a:spLocks noGrp="1"/>
          </p:cNvSpPr>
          <p:nvPr>
            <p:ph type="title"/>
          </p:nvPr>
        </p:nvSpPr>
        <p:spPr>
          <a:xfrm>
            <a:off x="1981200" y="1066800"/>
            <a:ext cx="8229600" cy="634008"/>
          </a:xfrm>
        </p:spPr>
        <p:txBody>
          <a:bodyPr>
            <a:normAutofit/>
          </a:bodyPr>
          <a:lstStyle/>
          <a:p>
            <a:r>
              <a:rPr lang="en-US" sz="3200" b="1" dirty="0" err="1"/>
              <a:t>Objek</a:t>
            </a:r>
            <a:r>
              <a:rPr lang="en-US" sz="3200" b="1" dirty="0"/>
              <a:t> </a:t>
            </a:r>
            <a:r>
              <a:rPr lang="en-US" sz="3200" b="1" dirty="0" err="1"/>
              <a:t>Penetapan</a:t>
            </a:r>
            <a:r>
              <a:rPr lang="en-US" sz="3200" b="1" dirty="0"/>
              <a:t> Status BMN</a:t>
            </a:r>
          </a:p>
        </p:txBody>
      </p:sp>
      <p:sp>
        <p:nvSpPr>
          <p:cNvPr id="33" name="Content Placeholder 32"/>
          <p:cNvSpPr>
            <a:spLocks noGrp="1"/>
          </p:cNvSpPr>
          <p:nvPr>
            <p:ph idx="1"/>
          </p:nvPr>
        </p:nvSpPr>
        <p:spPr>
          <a:xfrm>
            <a:off x="1981200" y="1676400"/>
            <a:ext cx="8229600" cy="4704928"/>
          </a:xfrm>
        </p:spPr>
        <p:txBody>
          <a:bodyPr>
            <a:normAutofit fontScale="77500" lnSpcReduction="20000"/>
          </a:bodyPr>
          <a:lstStyle/>
          <a:p>
            <a:pPr marL="231775" indent="-231775" algn="just"/>
            <a:r>
              <a:rPr lang="en-US" sz="2600" dirty="0" err="1"/>
              <a:t>Objek</a:t>
            </a:r>
            <a:r>
              <a:rPr lang="en-US" sz="2600" dirty="0"/>
              <a:t> </a:t>
            </a:r>
            <a:r>
              <a:rPr lang="en-US" sz="2600" dirty="0" err="1"/>
              <a:t>penetapan</a:t>
            </a:r>
            <a:r>
              <a:rPr lang="en-US" sz="2600" dirty="0"/>
              <a:t> status </a:t>
            </a:r>
            <a:r>
              <a:rPr lang="en-US" sz="2600" dirty="0" err="1"/>
              <a:t>Penggunaan</a:t>
            </a:r>
            <a:r>
              <a:rPr lang="en-US" sz="2600" dirty="0"/>
              <a:t> BMN </a:t>
            </a:r>
            <a:r>
              <a:rPr lang="en-US" sz="2600" dirty="0" err="1"/>
              <a:t>meliputi</a:t>
            </a:r>
            <a:r>
              <a:rPr lang="en-US" sz="2600" dirty="0"/>
              <a:t> </a:t>
            </a:r>
            <a:r>
              <a:rPr lang="en-US" sz="2600" dirty="0" err="1"/>
              <a:t>seluruh</a:t>
            </a:r>
            <a:r>
              <a:rPr lang="en-US" sz="2600" dirty="0"/>
              <a:t> BMN.</a:t>
            </a:r>
          </a:p>
          <a:p>
            <a:pPr marL="231775" indent="-231775" algn="just"/>
            <a:r>
              <a:rPr lang="en-US" sz="2600" dirty="0"/>
              <a:t>BMN yang </a:t>
            </a:r>
            <a:r>
              <a:rPr lang="en-US" sz="2600" dirty="0" err="1"/>
              <a:t>dikecualikan</a:t>
            </a:r>
            <a:r>
              <a:rPr lang="en-US" sz="2600" dirty="0"/>
              <a:t> </a:t>
            </a:r>
            <a:r>
              <a:rPr lang="en-US" sz="2600" dirty="0" err="1"/>
              <a:t>Penetapan</a:t>
            </a:r>
            <a:r>
              <a:rPr lang="en-US" sz="2600" dirty="0"/>
              <a:t> </a:t>
            </a:r>
            <a:r>
              <a:rPr lang="en-US" sz="2600" dirty="0" err="1"/>
              <a:t>statusnya</a:t>
            </a:r>
            <a:r>
              <a:rPr lang="en-US" sz="2600" dirty="0"/>
              <a:t>:</a:t>
            </a:r>
          </a:p>
          <a:p>
            <a:pPr marL="461963" indent="-230188" algn="just">
              <a:buFont typeface="+mj-lt"/>
              <a:buAutoNum type="alphaLcPeriod"/>
              <a:tabLst>
                <a:tab pos="461963" algn="l"/>
              </a:tabLst>
            </a:pPr>
            <a:r>
              <a:rPr lang="en-US" sz="2600" dirty="0" err="1"/>
              <a:t>Barang</a:t>
            </a:r>
            <a:r>
              <a:rPr lang="en-US" sz="2600" dirty="0"/>
              <a:t> </a:t>
            </a:r>
            <a:r>
              <a:rPr lang="en-US" sz="2600" dirty="0" err="1"/>
              <a:t>persediaan</a:t>
            </a:r>
            <a:r>
              <a:rPr lang="en-US" sz="2600" dirty="0"/>
              <a:t>;</a:t>
            </a:r>
          </a:p>
          <a:p>
            <a:pPr marL="461963" indent="-230188" algn="just">
              <a:buFont typeface="+mj-lt"/>
              <a:buAutoNum type="alphaLcPeriod"/>
              <a:tabLst>
                <a:tab pos="461963" algn="l"/>
              </a:tabLst>
            </a:pPr>
            <a:r>
              <a:rPr lang="en-US" sz="2600" dirty="0" err="1"/>
              <a:t>Konstruksi</a:t>
            </a:r>
            <a:r>
              <a:rPr lang="en-US" sz="2600" dirty="0"/>
              <a:t> </a:t>
            </a:r>
            <a:r>
              <a:rPr lang="en-US" sz="2600" dirty="0" err="1"/>
              <a:t>Dalam</a:t>
            </a:r>
            <a:r>
              <a:rPr lang="en-US" sz="2600" dirty="0"/>
              <a:t> </a:t>
            </a:r>
            <a:r>
              <a:rPr lang="en-US" sz="2600" dirty="0" err="1"/>
              <a:t>Pengerjaan</a:t>
            </a:r>
            <a:r>
              <a:rPr lang="en-US" sz="2600" dirty="0"/>
              <a:t> (KDP);</a:t>
            </a:r>
          </a:p>
          <a:p>
            <a:pPr marL="461963" indent="-230188" algn="just">
              <a:buFont typeface="+mj-lt"/>
              <a:buAutoNum type="alphaLcPeriod"/>
              <a:tabLst>
                <a:tab pos="461963" algn="l"/>
              </a:tabLst>
            </a:pPr>
            <a:r>
              <a:rPr lang="en-US" sz="2600" dirty="0" err="1"/>
              <a:t>Barang</a:t>
            </a:r>
            <a:r>
              <a:rPr lang="en-US" sz="2600" dirty="0"/>
              <a:t> yang </a:t>
            </a:r>
            <a:r>
              <a:rPr lang="en-US" sz="2600" dirty="0" err="1"/>
              <a:t>dari</a:t>
            </a:r>
            <a:r>
              <a:rPr lang="en-US" sz="2600" dirty="0"/>
              <a:t> </a:t>
            </a:r>
            <a:r>
              <a:rPr lang="en-US" sz="2600" dirty="0" err="1"/>
              <a:t>awal</a:t>
            </a:r>
            <a:r>
              <a:rPr lang="en-US" sz="2600" dirty="0"/>
              <a:t> </a:t>
            </a:r>
            <a:r>
              <a:rPr lang="en-US" sz="2600" dirty="0" err="1"/>
              <a:t>pengadaannya</a:t>
            </a:r>
            <a:r>
              <a:rPr lang="en-US" sz="2600" dirty="0"/>
              <a:t> </a:t>
            </a:r>
            <a:r>
              <a:rPr lang="en-US" sz="2600" dirty="0" err="1"/>
              <a:t>direncanakan</a:t>
            </a:r>
            <a:r>
              <a:rPr lang="en-US" sz="2600" dirty="0"/>
              <a:t> </a:t>
            </a:r>
            <a:r>
              <a:rPr lang="en-US" sz="2600" dirty="0" err="1"/>
              <a:t>untuk</a:t>
            </a:r>
            <a:r>
              <a:rPr lang="en-US" sz="2600" dirty="0"/>
              <a:t> </a:t>
            </a:r>
            <a:r>
              <a:rPr lang="en-US" sz="2600" dirty="0" err="1"/>
              <a:t>dihibahkan</a:t>
            </a:r>
            <a:r>
              <a:rPr lang="en-US" sz="2600" dirty="0"/>
              <a:t>;</a:t>
            </a:r>
          </a:p>
          <a:p>
            <a:pPr marL="461963" indent="-230188" algn="just">
              <a:buFont typeface="+mj-lt"/>
              <a:buAutoNum type="alphaLcPeriod"/>
              <a:tabLst>
                <a:tab pos="461963" algn="l"/>
              </a:tabLst>
            </a:pPr>
            <a:r>
              <a:rPr lang="en-US" sz="2600" dirty="0" err="1"/>
              <a:t>Barang</a:t>
            </a:r>
            <a:r>
              <a:rPr lang="en-US" sz="2600" dirty="0"/>
              <a:t> yang </a:t>
            </a:r>
            <a:r>
              <a:rPr lang="en-US" sz="2600" dirty="0" err="1"/>
              <a:t>berasal</a:t>
            </a:r>
            <a:r>
              <a:rPr lang="en-US" sz="2600" dirty="0"/>
              <a:t> </a:t>
            </a:r>
            <a:r>
              <a:rPr lang="en-US" sz="2600" dirty="0" err="1"/>
              <a:t>dari</a:t>
            </a:r>
            <a:r>
              <a:rPr lang="en-US" sz="2600" dirty="0"/>
              <a:t> dana </a:t>
            </a:r>
            <a:r>
              <a:rPr lang="en-US" sz="2600" dirty="0" err="1"/>
              <a:t>dekonsentrasi</a:t>
            </a:r>
            <a:r>
              <a:rPr lang="en-US" sz="2600" dirty="0"/>
              <a:t> </a:t>
            </a:r>
            <a:r>
              <a:rPr lang="en-US" sz="2600" dirty="0" err="1"/>
              <a:t>dan</a:t>
            </a:r>
            <a:r>
              <a:rPr lang="en-US" sz="2600" dirty="0"/>
              <a:t> dana </a:t>
            </a:r>
            <a:r>
              <a:rPr lang="en-US" sz="2600" dirty="0" err="1"/>
              <a:t>penunjang</a:t>
            </a:r>
            <a:r>
              <a:rPr lang="en-US" sz="2600" dirty="0"/>
              <a:t> </a:t>
            </a:r>
            <a:r>
              <a:rPr lang="en-US" sz="2600" dirty="0" err="1"/>
              <a:t>tugas</a:t>
            </a:r>
            <a:r>
              <a:rPr lang="en-US" sz="2600" dirty="0"/>
              <a:t> </a:t>
            </a:r>
            <a:r>
              <a:rPr lang="en-US" sz="2600" dirty="0" err="1"/>
              <a:t>pembantuan</a:t>
            </a:r>
            <a:r>
              <a:rPr lang="en-US" sz="2600" dirty="0"/>
              <a:t>, yang </a:t>
            </a:r>
            <a:r>
              <a:rPr lang="en-US" sz="2600" dirty="0" err="1"/>
              <a:t>direncanakan</a:t>
            </a:r>
            <a:r>
              <a:rPr lang="en-US" sz="2600" dirty="0"/>
              <a:t> </a:t>
            </a:r>
            <a:r>
              <a:rPr lang="en-US" sz="2600" dirty="0" err="1"/>
              <a:t>untuk</a:t>
            </a:r>
            <a:r>
              <a:rPr lang="en-US" sz="2600" dirty="0"/>
              <a:t> </a:t>
            </a:r>
            <a:r>
              <a:rPr lang="en-US" sz="2600" dirty="0" err="1"/>
              <a:t>diserahkan</a:t>
            </a:r>
            <a:r>
              <a:rPr lang="en-US" sz="2600" dirty="0"/>
              <a:t>;</a:t>
            </a:r>
          </a:p>
          <a:p>
            <a:pPr marL="461963" indent="-230188" algn="just">
              <a:buFont typeface="+mj-lt"/>
              <a:buAutoNum type="alphaLcPeriod"/>
              <a:tabLst>
                <a:tab pos="461963" algn="l"/>
              </a:tabLst>
            </a:pPr>
            <a:r>
              <a:rPr lang="en-US" sz="2600" dirty="0" err="1"/>
              <a:t>Bantuan</a:t>
            </a:r>
            <a:r>
              <a:rPr lang="en-US" sz="2600" dirty="0"/>
              <a:t> </a:t>
            </a:r>
            <a:r>
              <a:rPr lang="en-US" sz="2600" dirty="0" err="1"/>
              <a:t>Pemerintah</a:t>
            </a:r>
            <a:r>
              <a:rPr lang="en-US" sz="2600" dirty="0"/>
              <a:t> Yang </a:t>
            </a:r>
            <a:r>
              <a:rPr lang="en-US" sz="2600" dirty="0" err="1"/>
              <a:t>Belum</a:t>
            </a:r>
            <a:r>
              <a:rPr lang="en-US" sz="2600" dirty="0"/>
              <a:t> </a:t>
            </a:r>
            <a:r>
              <a:rPr lang="en-US" sz="2600" dirty="0" err="1"/>
              <a:t>Ditetapkan</a:t>
            </a:r>
            <a:r>
              <a:rPr lang="en-US" sz="2600" dirty="0"/>
              <a:t> </a:t>
            </a:r>
            <a:r>
              <a:rPr lang="en-US" sz="2600" dirty="0" err="1"/>
              <a:t>Statusnya</a:t>
            </a:r>
            <a:r>
              <a:rPr lang="en-US" sz="2600" dirty="0"/>
              <a:t> (BPYBDS); </a:t>
            </a:r>
            <a:r>
              <a:rPr lang="en-US" sz="2600" dirty="0" err="1"/>
              <a:t>dan</a:t>
            </a:r>
            <a:endParaRPr lang="en-US" sz="2600" dirty="0"/>
          </a:p>
          <a:p>
            <a:pPr marL="461963" indent="-230188" algn="just">
              <a:buFont typeface="+mj-lt"/>
              <a:buAutoNum type="alphaLcPeriod"/>
              <a:tabLst>
                <a:tab pos="461963" algn="l"/>
              </a:tabLst>
            </a:pPr>
            <a:r>
              <a:rPr lang="en-US" sz="2600" dirty="0" err="1"/>
              <a:t>Aset</a:t>
            </a:r>
            <a:r>
              <a:rPr lang="en-US" sz="2600" dirty="0"/>
              <a:t> </a:t>
            </a:r>
            <a:r>
              <a:rPr lang="en-US" sz="2600" dirty="0" err="1"/>
              <a:t>Tetap</a:t>
            </a:r>
            <a:r>
              <a:rPr lang="en-US" sz="2600" dirty="0"/>
              <a:t> </a:t>
            </a:r>
            <a:r>
              <a:rPr lang="en-US" sz="2600" dirty="0" err="1"/>
              <a:t>Renovasi</a:t>
            </a:r>
            <a:r>
              <a:rPr lang="en-US" sz="2600" dirty="0"/>
              <a:t> (ATR).</a:t>
            </a:r>
          </a:p>
          <a:p>
            <a:pPr marL="231775" indent="-231775" algn="just"/>
            <a:endParaRPr lang="en-US" sz="1600" dirty="0"/>
          </a:p>
          <a:p>
            <a:endParaRPr lang="en-US" sz="1600" dirty="0"/>
          </a:p>
        </p:txBody>
      </p:sp>
      <p:sp>
        <p:nvSpPr>
          <p:cNvPr id="34" name="Rectangle 33"/>
          <p:cNvSpPr/>
          <p:nvPr/>
        </p:nvSpPr>
        <p:spPr>
          <a:xfrm>
            <a:off x="1524000" y="6553200"/>
            <a:ext cx="9144000" cy="304800"/>
          </a:xfrm>
          <a:prstGeom prst="rect">
            <a:avLst/>
          </a:prstGeom>
          <a:gradFill flip="none" rotWithShape="1">
            <a:gsLst>
              <a:gs pos="0">
                <a:schemeClr val="tx2">
                  <a:shade val="30000"/>
                  <a:satMod val="115000"/>
                </a:schemeClr>
              </a:gs>
              <a:gs pos="50000">
                <a:schemeClr val="tx2">
                  <a:shade val="67500"/>
                  <a:satMod val="115000"/>
                </a:schemeClr>
              </a:gs>
              <a:gs pos="100000">
                <a:schemeClr val="tx2">
                  <a:shade val="100000"/>
                  <a:satMod val="11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F497D">
                  <a:lumMod val="75000"/>
                </a:srgbClr>
              </a:solidFill>
            </a:endParaRPr>
          </a:p>
        </p:txBody>
      </p:sp>
      <p:sp>
        <p:nvSpPr>
          <p:cNvPr id="9" name="Slide Number Placeholder 8"/>
          <p:cNvSpPr>
            <a:spLocks noGrp="1"/>
          </p:cNvSpPr>
          <p:nvPr>
            <p:ph type="sldNum" sz="quarter" idx="12"/>
          </p:nvPr>
        </p:nvSpPr>
        <p:spPr>
          <a:xfrm>
            <a:off x="8404459" y="6573253"/>
            <a:ext cx="2133600" cy="244475"/>
          </a:xfrm>
        </p:spPr>
        <p:txBody>
          <a:bodyPr/>
          <a:lstStyle/>
          <a:p>
            <a:fld id="{E3A4F29D-4639-43BD-9A2B-7813D3CCF02C}" type="slidenum">
              <a:rPr lang="en-US" smtClean="0">
                <a:solidFill>
                  <a:prstClr val="black">
                    <a:tint val="75000"/>
                  </a:prstClr>
                </a:solidFill>
              </a:rPr>
              <a:pPr/>
              <a:t>7</a:t>
            </a:fld>
            <a:endParaRPr lang="en-US" dirty="0">
              <a:solidFill>
                <a:prstClr val="black">
                  <a:tint val="75000"/>
                </a:prstClr>
              </a:solidFill>
            </a:endParaRPr>
          </a:p>
        </p:txBody>
      </p:sp>
    </p:spTree>
    <p:extLst>
      <p:ext uri="{BB962C8B-B14F-4D97-AF65-F5344CB8AC3E}">
        <p14:creationId xmlns:p14="http://schemas.microsoft.com/office/powerpoint/2010/main" val="37374538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8" name="Straight Connector 27"/>
          <p:cNvCxnSpPr/>
          <p:nvPr/>
        </p:nvCxnSpPr>
        <p:spPr>
          <a:xfrm>
            <a:off x="1981200" y="838200"/>
            <a:ext cx="8229600" cy="0"/>
          </a:xfrm>
          <a:prstGeom prst="line">
            <a:avLst/>
          </a:prstGeom>
        </p:spPr>
        <p:style>
          <a:lnRef idx="1">
            <a:schemeClr val="dk1"/>
          </a:lnRef>
          <a:fillRef idx="0">
            <a:schemeClr val="dk1"/>
          </a:fillRef>
          <a:effectRef idx="0">
            <a:schemeClr val="dk1"/>
          </a:effectRef>
          <a:fontRef idx="minor">
            <a:schemeClr val="tx1"/>
          </a:fontRef>
        </p:style>
      </p:cxnSp>
      <p:sp>
        <p:nvSpPr>
          <p:cNvPr id="32" name="Title 31"/>
          <p:cNvSpPr>
            <a:spLocks noGrp="1"/>
          </p:cNvSpPr>
          <p:nvPr>
            <p:ph type="title"/>
          </p:nvPr>
        </p:nvSpPr>
        <p:spPr>
          <a:xfrm>
            <a:off x="1981200" y="796290"/>
            <a:ext cx="8229600" cy="457200"/>
          </a:xfrm>
        </p:spPr>
        <p:txBody>
          <a:bodyPr>
            <a:noAutofit/>
          </a:bodyPr>
          <a:lstStyle/>
          <a:p>
            <a:r>
              <a:rPr lang="en-US" sz="3200" b="1" dirty="0" err="1"/>
              <a:t>Persyaratan</a:t>
            </a:r>
            <a:endParaRPr lang="en-US" sz="3200" b="1" dirty="0"/>
          </a:p>
        </p:txBody>
      </p:sp>
      <p:sp>
        <p:nvSpPr>
          <p:cNvPr id="33" name="Content Placeholder 32"/>
          <p:cNvSpPr>
            <a:spLocks noGrp="1"/>
          </p:cNvSpPr>
          <p:nvPr>
            <p:ph idx="1"/>
          </p:nvPr>
        </p:nvSpPr>
        <p:spPr>
          <a:xfrm>
            <a:off x="1981200" y="1676401"/>
            <a:ext cx="8229600" cy="4602163"/>
          </a:xfrm>
        </p:spPr>
        <p:txBody>
          <a:bodyPr>
            <a:normAutofit/>
          </a:bodyPr>
          <a:lstStyle/>
          <a:p>
            <a:pPr marL="231775" indent="-231775" algn="just"/>
            <a:endParaRPr lang="en-US" sz="1600" dirty="0"/>
          </a:p>
          <a:p>
            <a:pPr marL="231775" indent="-231775" algn="just"/>
            <a:endParaRPr lang="en-US" sz="1600" dirty="0"/>
          </a:p>
          <a:p>
            <a:pPr marL="231775" indent="-231775" algn="just"/>
            <a:endParaRPr lang="en-US" sz="1600" dirty="0"/>
          </a:p>
          <a:p>
            <a:endParaRPr lang="en-US" sz="1600" dirty="0"/>
          </a:p>
        </p:txBody>
      </p:sp>
      <p:sp>
        <p:nvSpPr>
          <p:cNvPr id="34" name="Rectangle 33"/>
          <p:cNvSpPr/>
          <p:nvPr/>
        </p:nvSpPr>
        <p:spPr>
          <a:xfrm>
            <a:off x="1524000" y="6553200"/>
            <a:ext cx="9144000" cy="304800"/>
          </a:xfrm>
          <a:prstGeom prst="rect">
            <a:avLst/>
          </a:prstGeom>
          <a:gradFill flip="none" rotWithShape="1">
            <a:gsLst>
              <a:gs pos="0">
                <a:schemeClr val="tx2">
                  <a:shade val="30000"/>
                  <a:satMod val="115000"/>
                </a:schemeClr>
              </a:gs>
              <a:gs pos="50000">
                <a:schemeClr val="tx2">
                  <a:shade val="67500"/>
                  <a:satMod val="115000"/>
                </a:schemeClr>
              </a:gs>
              <a:gs pos="100000">
                <a:schemeClr val="tx2">
                  <a:shade val="100000"/>
                  <a:satMod val="11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F497D">
                  <a:lumMod val="75000"/>
                </a:srgbClr>
              </a:solidFill>
            </a:endParaRPr>
          </a:p>
        </p:txBody>
      </p:sp>
      <p:sp>
        <p:nvSpPr>
          <p:cNvPr id="9" name="Slide Number Placeholder 8"/>
          <p:cNvSpPr>
            <a:spLocks noGrp="1"/>
          </p:cNvSpPr>
          <p:nvPr>
            <p:ph type="sldNum" sz="quarter" idx="12"/>
          </p:nvPr>
        </p:nvSpPr>
        <p:spPr>
          <a:xfrm>
            <a:off x="8404459" y="6573253"/>
            <a:ext cx="2133600" cy="244475"/>
          </a:xfrm>
        </p:spPr>
        <p:txBody>
          <a:bodyPr/>
          <a:lstStyle/>
          <a:p>
            <a:fld id="{E3A4F29D-4639-43BD-9A2B-7813D3CCF02C}" type="slidenum">
              <a:rPr lang="en-US" smtClean="0">
                <a:solidFill>
                  <a:prstClr val="black">
                    <a:tint val="75000"/>
                  </a:prstClr>
                </a:solidFill>
              </a:rPr>
              <a:pPr/>
              <a:t>8</a:t>
            </a:fld>
            <a:endParaRPr lang="en-US" dirty="0">
              <a:solidFill>
                <a:prstClr val="black">
                  <a:tint val="75000"/>
                </a:prstClr>
              </a:solidFill>
            </a:endParaRPr>
          </a:p>
        </p:txBody>
      </p:sp>
      <p:graphicFrame>
        <p:nvGraphicFramePr>
          <p:cNvPr id="15" name="Diagram 14"/>
          <p:cNvGraphicFramePr/>
          <p:nvPr/>
        </p:nvGraphicFramePr>
        <p:xfrm>
          <a:off x="1981200" y="1397000"/>
          <a:ext cx="8435280" cy="5080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175053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8" name="Straight Connector 27"/>
          <p:cNvCxnSpPr/>
          <p:nvPr/>
        </p:nvCxnSpPr>
        <p:spPr>
          <a:xfrm>
            <a:off x="1981200" y="990600"/>
            <a:ext cx="8229600" cy="0"/>
          </a:xfrm>
          <a:prstGeom prst="line">
            <a:avLst/>
          </a:prstGeom>
        </p:spPr>
        <p:style>
          <a:lnRef idx="1">
            <a:schemeClr val="dk1"/>
          </a:lnRef>
          <a:fillRef idx="0">
            <a:schemeClr val="dk1"/>
          </a:fillRef>
          <a:effectRef idx="0">
            <a:schemeClr val="dk1"/>
          </a:effectRef>
          <a:fontRef idx="minor">
            <a:schemeClr val="tx1"/>
          </a:fontRef>
        </p:style>
      </p:cxnSp>
      <p:sp>
        <p:nvSpPr>
          <p:cNvPr id="32" name="Title 31"/>
          <p:cNvSpPr>
            <a:spLocks noGrp="1"/>
          </p:cNvSpPr>
          <p:nvPr>
            <p:ph type="title"/>
          </p:nvPr>
        </p:nvSpPr>
        <p:spPr>
          <a:xfrm>
            <a:off x="1981200" y="1066800"/>
            <a:ext cx="8229600" cy="706016"/>
          </a:xfrm>
        </p:spPr>
        <p:txBody>
          <a:bodyPr>
            <a:normAutofit/>
          </a:bodyPr>
          <a:lstStyle/>
          <a:p>
            <a:r>
              <a:rPr lang="en-US" sz="3200" b="1" dirty="0" err="1"/>
              <a:t>Pengajuan</a:t>
            </a:r>
            <a:endParaRPr lang="en-US" sz="3200" b="1" dirty="0"/>
          </a:p>
        </p:txBody>
      </p:sp>
      <p:sp>
        <p:nvSpPr>
          <p:cNvPr id="33" name="Content Placeholder 32"/>
          <p:cNvSpPr>
            <a:spLocks noGrp="1"/>
          </p:cNvSpPr>
          <p:nvPr>
            <p:ph idx="1"/>
          </p:nvPr>
        </p:nvSpPr>
        <p:spPr>
          <a:xfrm>
            <a:off x="1981200" y="1948776"/>
            <a:ext cx="8229600" cy="4602163"/>
          </a:xfrm>
        </p:spPr>
        <p:txBody>
          <a:bodyPr>
            <a:normAutofit lnSpcReduction="10000"/>
          </a:bodyPr>
          <a:lstStyle/>
          <a:p>
            <a:pPr marL="231775" indent="-231775" algn="just"/>
            <a:r>
              <a:rPr lang="en-US" sz="2400" dirty="0" err="1"/>
              <a:t>Permohonan</a:t>
            </a:r>
            <a:r>
              <a:rPr lang="en-US" sz="2400" dirty="0"/>
              <a:t> </a:t>
            </a:r>
            <a:r>
              <a:rPr lang="en-US" sz="2400" dirty="0" err="1"/>
              <a:t>penetapan</a:t>
            </a:r>
            <a:r>
              <a:rPr lang="en-US" sz="2400" dirty="0"/>
              <a:t> status </a:t>
            </a:r>
            <a:r>
              <a:rPr lang="en-US" sz="2400" dirty="0" err="1"/>
              <a:t>Penggunaan</a:t>
            </a:r>
            <a:r>
              <a:rPr lang="en-US" sz="2400" dirty="0"/>
              <a:t> BMN </a:t>
            </a:r>
            <a:r>
              <a:rPr lang="en-US" sz="2400" dirty="0" err="1"/>
              <a:t>diajukan</a:t>
            </a:r>
            <a:r>
              <a:rPr lang="en-US" sz="2400" dirty="0"/>
              <a:t> </a:t>
            </a:r>
            <a:r>
              <a:rPr lang="en-US" sz="2400" dirty="0" err="1"/>
              <a:t>secara</a:t>
            </a:r>
            <a:r>
              <a:rPr lang="en-US" sz="2400" dirty="0"/>
              <a:t> </a:t>
            </a:r>
            <a:r>
              <a:rPr lang="en-US" sz="2400" dirty="0" err="1"/>
              <a:t>tertulis</a:t>
            </a:r>
            <a:r>
              <a:rPr lang="en-US" sz="2400" dirty="0"/>
              <a:t> </a:t>
            </a:r>
            <a:r>
              <a:rPr lang="en-US" sz="2400" dirty="0" err="1"/>
              <a:t>oleh</a:t>
            </a:r>
            <a:r>
              <a:rPr lang="en-US" sz="2400" dirty="0"/>
              <a:t> </a:t>
            </a:r>
            <a:r>
              <a:rPr lang="en-US" sz="2400" dirty="0" err="1"/>
              <a:t>Pengguna</a:t>
            </a:r>
            <a:r>
              <a:rPr lang="en-US" sz="2400" dirty="0"/>
              <a:t> </a:t>
            </a:r>
            <a:r>
              <a:rPr lang="en-US" sz="2400" dirty="0" err="1"/>
              <a:t>Barang</a:t>
            </a:r>
            <a:r>
              <a:rPr lang="en-US" sz="2400" dirty="0"/>
              <a:t> </a:t>
            </a:r>
            <a:r>
              <a:rPr lang="en-US" sz="2400" dirty="0" err="1"/>
              <a:t>kepada</a:t>
            </a:r>
            <a:r>
              <a:rPr lang="en-US" sz="2400" dirty="0"/>
              <a:t> </a:t>
            </a:r>
            <a:r>
              <a:rPr lang="en-US" sz="2400" dirty="0" err="1"/>
              <a:t>Pengelola</a:t>
            </a:r>
            <a:r>
              <a:rPr lang="en-US" sz="2400" dirty="0"/>
              <a:t> </a:t>
            </a:r>
            <a:r>
              <a:rPr lang="en-US" sz="2400" dirty="0" err="1"/>
              <a:t>Barang</a:t>
            </a:r>
            <a:r>
              <a:rPr lang="en-US" sz="2400" dirty="0"/>
              <a:t> paling lama 6 (</a:t>
            </a:r>
            <a:r>
              <a:rPr lang="en-US" sz="2400" dirty="0" err="1"/>
              <a:t>enam</a:t>
            </a:r>
            <a:r>
              <a:rPr lang="en-US" sz="2400" dirty="0"/>
              <a:t>) </a:t>
            </a:r>
            <a:r>
              <a:rPr lang="en-US" sz="2400" dirty="0" err="1"/>
              <a:t>bulan</a:t>
            </a:r>
            <a:r>
              <a:rPr lang="en-US" sz="2400" dirty="0"/>
              <a:t> </a:t>
            </a:r>
            <a:r>
              <a:rPr lang="en-US" sz="2400" dirty="0" err="1"/>
              <a:t>sejak</a:t>
            </a:r>
            <a:r>
              <a:rPr lang="en-US" sz="2400" dirty="0"/>
              <a:t> BMN </a:t>
            </a:r>
            <a:r>
              <a:rPr lang="en-US" sz="2400" dirty="0" err="1"/>
              <a:t>diperoleh</a:t>
            </a:r>
            <a:r>
              <a:rPr lang="en-US" sz="2400" dirty="0"/>
              <a:t>.</a:t>
            </a:r>
          </a:p>
          <a:p>
            <a:pPr marL="231775" indent="-231775" algn="just"/>
            <a:r>
              <a:rPr lang="en-US" sz="2400" dirty="0" err="1"/>
              <a:t>Seluruh</a:t>
            </a:r>
            <a:r>
              <a:rPr lang="en-US" sz="2400" dirty="0"/>
              <a:t> </a:t>
            </a:r>
            <a:r>
              <a:rPr lang="en-US" sz="2400" dirty="0" err="1"/>
              <a:t>fotokopi</a:t>
            </a:r>
            <a:r>
              <a:rPr lang="en-US" sz="2400" dirty="0"/>
              <a:t> </a:t>
            </a:r>
            <a:r>
              <a:rPr lang="en-US" sz="2400" dirty="0" err="1"/>
              <a:t>dokumen</a:t>
            </a:r>
            <a:r>
              <a:rPr lang="en-US" sz="2400" dirty="0"/>
              <a:t> </a:t>
            </a:r>
            <a:r>
              <a:rPr lang="en-US" sz="2400" dirty="0" err="1"/>
              <a:t>harus</a:t>
            </a:r>
            <a:r>
              <a:rPr lang="en-US" sz="2400" dirty="0"/>
              <a:t> </a:t>
            </a:r>
            <a:r>
              <a:rPr lang="en-US" sz="2400" dirty="0" err="1"/>
              <a:t>disertai</a:t>
            </a:r>
            <a:r>
              <a:rPr lang="en-US" sz="2400" dirty="0"/>
              <a:t> </a:t>
            </a:r>
            <a:r>
              <a:rPr lang="en-US" sz="2400" dirty="0" err="1"/>
              <a:t>dengan</a:t>
            </a:r>
            <a:r>
              <a:rPr lang="en-US" sz="2400" dirty="0"/>
              <a:t> </a:t>
            </a:r>
            <a:r>
              <a:rPr lang="en-US" sz="2400" dirty="0" err="1"/>
              <a:t>surat</a:t>
            </a:r>
            <a:r>
              <a:rPr lang="en-US" sz="2400" dirty="0"/>
              <a:t> </a:t>
            </a:r>
            <a:r>
              <a:rPr lang="en-US" sz="2400" dirty="0" err="1"/>
              <a:t>keterangan</a:t>
            </a:r>
            <a:r>
              <a:rPr lang="en-US" sz="2400" dirty="0"/>
              <a:t> </a:t>
            </a:r>
            <a:r>
              <a:rPr lang="en-US" sz="2400" dirty="0" err="1"/>
              <a:t>dari</a:t>
            </a:r>
            <a:r>
              <a:rPr lang="en-US" sz="2400" dirty="0"/>
              <a:t> </a:t>
            </a:r>
            <a:r>
              <a:rPr lang="en-US" sz="2400" dirty="0" err="1"/>
              <a:t>pejabat</a:t>
            </a:r>
            <a:r>
              <a:rPr lang="en-US" sz="2400" dirty="0"/>
              <a:t> </a:t>
            </a:r>
            <a:r>
              <a:rPr lang="en-US" sz="2400" dirty="0" err="1"/>
              <a:t>struktural</a:t>
            </a:r>
            <a:r>
              <a:rPr lang="en-US" sz="2400" dirty="0"/>
              <a:t> yang </a:t>
            </a:r>
            <a:r>
              <a:rPr lang="en-US" sz="2400" dirty="0" err="1"/>
              <a:t>berwenang</a:t>
            </a:r>
            <a:r>
              <a:rPr lang="en-US" sz="2400" dirty="0"/>
              <a:t> </a:t>
            </a:r>
            <a:r>
              <a:rPr lang="en-US" sz="2400" dirty="0" err="1"/>
              <a:t>pada</a:t>
            </a:r>
            <a:r>
              <a:rPr lang="en-US" sz="2400" dirty="0"/>
              <a:t> </a:t>
            </a:r>
            <a:r>
              <a:rPr lang="en-US" sz="2400" dirty="0" err="1"/>
              <a:t>Kementerian</a:t>
            </a:r>
            <a:r>
              <a:rPr lang="en-US" sz="2400" dirty="0"/>
              <a:t>/</a:t>
            </a:r>
            <a:r>
              <a:rPr lang="en-US" sz="2400" dirty="0" err="1"/>
              <a:t>Lembaga</a:t>
            </a:r>
            <a:r>
              <a:rPr lang="en-US" sz="2400" dirty="0"/>
              <a:t> </a:t>
            </a:r>
            <a:r>
              <a:rPr lang="en-US" sz="2400" dirty="0" err="1"/>
              <a:t>bersangkutan</a:t>
            </a:r>
            <a:r>
              <a:rPr lang="en-US" sz="2400" dirty="0"/>
              <a:t> yang </a:t>
            </a:r>
            <a:r>
              <a:rPr lang="en-US" sz="2400" dirty="0" err="1"/>
              <a:t>menyatakan</a:t>
            </a:r>
            <a:r>
              <a:rPr lang="en-US" sz="2400" dirty="0"/>
              <a:t> </a:t>
            </a:r>
            <a:r>
              <a:rPr lang="en-US" sz="2400" dirty="0" err="1"/>
              <a:t>kebenaran</a:t>
            </a:r>
            <a:r>
              <a:rPr lang="en-US" sz="2400" dirty="0"/>
              <a:t> </a:t>
            </a:r>
            <a:r>
              <a:rPr lang="en-US" sz="2400" dirty="0" err="1"/>
              <a:t>forokopi</a:t>
            </a:r>
            <a:r>
              <a:rPr lang="en-US" sz="2400" dirty="0"/>
              <a:t> </a:t>
            </a:r>
            <a:r>
              <a:rPr lang="en-US" sz="2400" dirty="0" err="1"/>
              <a:t>dokumen</a:t>
            </a:r>
            <a:r>
              <a:rPr lang="en-US" sz="2400" dirty="0"/>
              <a:t> </a:t>
            </a:r>
            <a:r>
              <a:rPr lang="en-US" sz="2400" dirty="0" err="1"/>
              <a:t>tersebut</a:t>
            </a:r>
            <a:r>
              <a:rPr lang="en-US" sz="2400" dirty="0"/>
              <a:t>.</a:t>
            </a:r>
          </a:p>
          <a:p>
            <a:pPr marL="231775" indent="-231775" algn="just"/>
            <a:r>
              <a:rPr lang="en-US" sz="2400" dirty="0" err="1"/>
              <a:t>Surat</a:t>
            </a:r>
            <a:r>
              <a:rPr lang="en-US" sz="2400" dirty="0"/>
              <a:t> </a:t>
            </a:r>
            <a:r>
              <a:rPr lang="en-US" sz="2400" dirty="0" err="1"/>
              <a:t>Keterangan</a:t>
            </a:r>
            <a:r>
              <a:rPr lang="en-US" sz="2400" dirty="0"/>
              <a:t> </a:t>
            </a:r>
            <a:r>
              <a:rPr lang="en-US" sz="2400" dirty="0" err="1"/>
              <a:t>dan</a:t>
            </a:r>
            <a:r>
              <a:rPr lang="en-US" sz="2400" dirty="0"/>
              <a:t> </a:t>
            </a:r>
            <a:r>
              <a:rPr lang="en-US" sz="2400" dirty="0" err="1"/>
              <a:t>Surat</a:t>
            </a:r>
            <a:r>
              <a:rPr lang="en-US" sz="2400" dirty="0"/>
              <a:t> </a:t>
            </a:r>
            <a:r>
              <a:rPr lang="en-US" sz="2400" dirty="0" err="1"/>
              <a:t>Pernyataan</a:t>
            </a:r>
            <a:r>
              <a:rPr lang="en-US" sz="2400" dirty="0"/>
              <a:t> </a:t>
            </a:r>
            <a:r>
              <a:rPr lang="en-US" sz="2400" dirty="0" err="1"/>
              <a:t>Tanggungjawab</a:t>
            </a:r>
            <a:r>
              <a:rPr lang="en-US" sz="2400" dirty="0"/>
              <a:t> </a:t>
            </a:r>
            <a:r>
              <a:rPr lang="en-US" sz="2400" dirty="0" err="1"/>
              <a:t>Mutlak</a:t>
            </a:r>
            <a:r>
              <a:rPr lang="en-US" sz="2400" dirty="0"/>
              <a:t> </a:t>
            </a:r>
            <a:r>
              <a:rPr lang="en-US" sz="2400" dirty="0" err="1"/>
              <a:t>disusun</a:t>
            </a:r>
            <a:r>
              <a:rPr lang="en-US" sz="2400" dirty="0"/>
              <a:t> </a:t>
            </a:r>
            <a:r>
              <a:rPr lang="en-US" sz="2400" dirty="0" err="1"/>
              <a:t>sesuai</a:t>
            </a:r>
            <a:r>
              <a:rPr lang="en-US" sz="2400" dirty="0"/>
              <a:t> </a:t>
            </a:r>
            <a:r>
              <a:rPr lang="en-US" sz="2400" dirty="0" err="1"/>
              <a:t>sebagaimana</a:t>
            </a:r>
            <a:r>
              <a:rPr lang="en-US" sz="2400" dirty="0"/>
              <a:t> </a:t>
            </a:r>
            <a:r>
              <a:rPr lang="en-US" sz="2400" dirty="0" err="1"/>
              <a:t>Lampiran</a:t>
            </a:r>
            <a:r>
              <a:rPr lang="en-US" sz="2400" dirty="0"/>
              <a:t> I </a:t>
            </a:r>
            <a:r>
              <a:rPr lang="en-US" sz="2400" dirty="0" err="1"/>
              <a:t>dan</a:t>
            </a:r>
            <a:r>
              <a:rPr lang="en-US" sz="2400" dirty="0"/>
              <a:t> II PMK 246/PMK.06/2014.</a:t>
            </a:r>
          </a:p>
          <a:p>
            <a:pPr marL="231775" indent="-231775" algn="just"/>
            <a:endParaRPr lang="en-US" sz="1600" dirty="0"/>
          </a:p>
          <a:p>
            <a:pPr marL="231775" indent="-231775" algn="just"/>
            <a:endParaRPr lang="en-US" sz="1600" dirty="0"/>
          </a:p>
          <a:p>
            <a:endParaRPr lang="en-US" sz="1600" dirty="0"/>
          </a:p>
        </p:txBody>
      </p:sp>
      <p:sp>
        <p:nvSpPr>
          <p:cNvPr id="34" name="Rectangle 33"/>
          <p:cNvSpPr/>
          <p:nvPr/>
        </p:nvSpPr>
        <p:spPr>
          <a:xfrm>
            <a:off x="1524000" y="6553200"/>
            <a:ext cx="9144000" cy="304800"/>
          </a:xfrm>
          <a:prstGeom prst="rect">
            <a:avLst/>
          </a:prstGeom>
          <a:gradFill flip="none" rotWithShape="1">
            <a:gsLst>
              <a:gs pos="0">
                <a:schemeClr val="tx2">
                  <a:shade val="30000"/>
                  <a:satMod val="115000"/>
                </a:schemeClr>
              </a:gs>
              <a:gs pos="50000">
                <a:schemeClr val="tx2">
                  <a:shade val="67500"/>
                  <a:satMod val="115000"/>
                </a:schemeClr>
              </a:gs>
              <a:gs pos="100000">
                <a:schemeClr val="tx2">
                  <a:shade val="100000"/>
                  <a:satMod val="11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F497D">
                  <a:lumMod val="75000"/>
                </a:srgbClr>
              </a:solidFill>
            </a:endParaRPr>
          </a:p>
        </p:txBody>
      </p:sp>
      <p:sp>
        <p:nvSpPr>
          <p:cNvPr id="9" name="Slide Number Placeholder 8"/>
          <p:cNvSpPr>
            <a:spLocks noGrp="1"/>
          </p:cNvSpPr>
          <p:nvPr>
            <p:ph type="sldNum" sz="quarter" idx="12"/>
          </p:nvPr>
        </p:nvSpPr>
        <p:spPr>
          <a:xfrm>
            <a:off x="8404459" y="6573253"/>
            <a:ext cx="2133600" cy="244475"/>
          </a:xfrm>
        </p:spPr>
        <p:txBody>
          <a:bodyPr/>
          <a:lstStyle/>
          <a:p>
            <a:fld id="{E3A4F29D-4639-43BD-9A2B-7813D3CCF02C}" type="slidenum">
              <a:rPr lang="en-US" smtClean="0">
                <a:solidFill>
                  <a:prstClr val="black">
                    <a:tint val="75000"/>
                  </a:prstClr>
                </a:solidFill>
              </a:rPr>
              <a:pPr/>
              <a:t>9</a:t>
            </a:fld>
            <a:endParaRPr lang="en-US" dirty="0">
              <a:solidFill>
                <a:prstClr val="black">
                  <a:tint val="75000"/>
                </a:prstClr>
              </a:solidFill>
            </a:endParaRPr>
          </a:p>
        </p:txBody>
      </p:sp>
    </p:spTree>
    <p:extLst>
      <p:ext uri="{BB962C8B-B14F-4D97-AF65-F5344CB8AC3E}">
        <p14:creationId xmlns:p14="http://schemas.microsoft.com/office/powerpoint/2010/main" val="1576971495"/>
      </p:ext>
    </p:extLst>
  </p:cSld>
  <p:clrMapOvr>
    <a:masterClrMapping/>
  </p:clrMapOvr>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_rels/them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image" Target="../media/image2.jpeg"/></Relationships>
</file>

<file path=ppt/theme/theme1.xml><?xml version="1.0" encoding="utf-8"?>
<a:theme xmlns:a="http://schemas.openxmlformats.org/drawingml/2006/main" name="ExploreVTI">
  <a:themeElements>
    <a:clrScheme name="AnalogousFromRegularSeedLeftStep">
      <a:dk1>
        <a:srgbClr val="000000"/>
      </a:dk1>
      <a:lt1>
        <a:srgbClr val="FFFFFF"/>
      </a:lt1>
      <a:dk2>
        <a:srgbClr val="243641"/>
      </a:dk2>
      <a:lt2>
        <a:srgbClr val="E8E7E2"/>
      </a:lt2>
      <a:accent1>
        <a:srgbClr val="2953E7"/>
      </a:accent1>
      <a:accent2>
        <a:srgbClr val="1791D5"/>
      </a:accent2>
      <a:accent3>
        <a:srgbClr val="20B6AE"/>
      </a:accent3>
      <a:accent4>
        <a:srgbClr val="14BA6B"/>
      </a:accent4>
      <a:accent5>
        <a:srgbClr val="21BC32"/>
      </a:accent5>
      <a:accent6>
        <a:srgbClr val="47BA14"/>
      </a:accent6>
      <a:hlink>
        <a:srgbClr val="998233"/>
      </a:hlink>
      <a:folHlink>
        <a:srgbClr val="7F7F7F"/>
      </a:folHlink>
    </a:clrScheme>
    <a:fontScheme name="Custom 23">
      <a:majorFont>
        <a:latin typeface="Sagona Boo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xploreVTI" id="{157DDAE2-BFCD-43FD-9602-E5EFEAD66DC3}" vid="{04B6EBF8-4645-4305-9753-050B4204785C}"/>
    </a:ext>
  </a:extLst>
</a:theme>
</file>

<file path=ppt/theme/theme2.xml><?xml version="1.0" encoding="utf-8"?>
<a:theme xmlns:a="http://schemas.openxmlformats.org/drawingml/2006/main" name="Opulent">
  <a:themeElements>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pulent">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gradFill rotWithShape="1">
          <a:gsLst>
            <a:gs pos="0">
              <a:schemeClr val="phClr">
                <a:tint val="78000"/>
                <a:satMod val="220000"/>
              </a:schemeClr>
            </a:gs>
            <a:gs pos="100000">
              <a:schemeClr val="phClr">
                <a:shade val="35000"/>
                <a:satMod val="155000"/>
              </a:schemeClr>
            </a:gs>
          </a:gsLst>
          <a:path path="circle">
            <a:fillToRect l="50000" t="50000" r="50000" b="50000"/>
          </a:path>
        </a:gradFill>
        <a:blipFill>
          <a:blip xmlns:r="http://schemas.openxmlformats.org/officeDocument/2006/relationships" r:embed="rId1">
            <a:duotone>
              <a:schemeClr val="phClr">
                <a:shade val="60000"/>
                <a:satMod val="180000"/>
              </a:schemeClr>
              <a:schemeClr val="phClr">
                <a:tint val="500"/>
                <a:satMod val="150000"/>
              </a:schemeClr>
            </a:duotone>
          </a:blip>
          <a:tile tx="0" ty="0" sx="50000" sy="50000" flip="none" algn="tl"/>
        </a:blipFill>
      </a:bgFillStyleLst>
    </a:fmtScheme>
  </a:themeElements>
  <a:objectDefaults/>
  <a:extraClrSchemeLst/>
</a:theme>
</file>

<file path=ppt/theme/theme3.xml><?xml version="1.0" encoding="utf-8"?>
<a:theme xmlns:a="http://schemas.openxmlformats.org/drawingml/2006/main" name="Civic">
  <a:themeElements>
    <a:clrScheme name="Civic">
      <a:dk1>
        <a:sysClr val="windowText" lastClr="000000"/>
      </a:dk1>
      <a:lt1>
        <a:sysClr val="window" lastClr="FFFFFF"/>
      </a:lt1>
      <a:dk2>
        <a:srgbClr val="646B86"/>
      </a:dk2>
      <a:lt2>
        <a:srgbClr val="C5D1D7"/>
      </a:lt2>
      <a:accent1>
        <a:srgbClr val="D16349"/>
      </a:accent1>
      <a:accent2>
        <a:srgbClr val="CCB400"/>
      </a:accent2>
      <a:accent3>
        <a:srgbClr val="8CADAE"/>
      </a:accent3>
      <a:accent4>
        <a:srgbClr val="8C7B70"/>
      </a:accent4>
      <a:accent5>
        <a:srgbClr val="8FB08C"/>
      </a:accent5>
      <a:accent6>
        <a:srgbClr val="D19049"/>
      </a:accent6>
      <a:hlink>
        <a:srgbClr val="00A3D6"/>
      </a:hlink>
      <a:folHlink>
        <a:srgbClr val="694F07"/>
      </a:folHlink>
    </a:clrScheme>
    <a:fontScheme name="Civic">
      <a:majorFont>
        <a:latin typeface="Georgia"/>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eorgia"/>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Civic">
      <a:fillStyleLst>
        <a:solidFill>
          <a:schemeClr val="phClr"/>
        </a:solidFill>
        <a:solidFill>
          <a:schemeClr val="phClr">
            <a:tint val="45000"/>
          </a:schemeClr>
        </a:solidFill>
        <a:solidFill>
          <a:schemeClr val="phClr">
            <a:tint val="95000"/>
          </a:schemeClr>
        </a:solidFill>
      </a:fillStyleLst>
      <a:lnStyleLst>
        <a:ln w="9525" cap="flat" cmpd="sng" algn="ctr">
          <a:solidFill>
            <a:schemeClr val="phClr"/>
          </a:solidFill>
          <a:prstDash val="solid"/>
        </a:ln>
        <a:ln w="11429" cap="flat" cmpd="sng" algn="ctr">
          <a:solidFill>
            <a:schemeClr val="phClr"/>
          </a:solidFill>
          <a:prstDash val="sysDash"/>
        </a:ln>
        <a:ln w="20000" cap="flat" cmpd="sng" algn="ctr">
          <a:solidFill>
            <a:schemeClr val="phClr"/>
          </a:solidFill>
          <a:prstDash val="solid"/>
        </a:ln>
      </a:lnStyleLst>
      <a:effectStyleLst>
        <a:effectStyle>
          <a:effectLst>
            <a:outerShdw blurRad="50800" dist="25400" dir="5400000" rotWithShape="0">
              <a:srgbClr val="000000">
                <a:alpha val="35000"/>
              </a:srgbClr>
            </a:outerShdw>
          </a:effectLst>
        </a:effectStyle>
        <a:effectStyle>
          <a:effectLst>
            <a:outerShdw blurRad="50800" dist="25400" dir="5400000" rotWithShape="0">
              <a:srgbClr val="000000">
                <a:alpha val="45000"/>
              </a:srgbClr>
            </a:outerShdw>
          </a:effectLst>
          <a:scene3d>
            <a:camera prst="orthographicFront" fov="0">
              <a:rot lat="0" lon="0" rev="0"/>
            </a:camera>
            <a:lightRig rig="threePt" dir="t">
              <a:rot lat="0" lon="0" rev="0"/>
            </a:lightRig>
          </a:scene3d>
          <a:sp3d contourW="9525" prstMaterial="matte">
            <a:bevelT w="0" h="0"/>
            <a:contourClr>
              <a:schemeClr val="phClr">
                <a:shade val="70000"/>
                <a:satMod val="105000"/>
              </a:schemeClr>
            </a:contourClr>
          </a:sp3d>
        </a:effectStyle>
        <a:effectStyle>
          <a:effectLst>
            <a:outerShdw blurRad="50800" dist="25400" dir="5400000" rotWithShape="0">
              <a:srgbClr val="000000">
                <a:alpha val="45000"/>
              </a:srgbClr>
            </a:outerShdw>
          </a:effectLst>
          <a:scene3d>
            <a:camera prst="orthographicFront" fov="0">
              <a:rot lat="0" lon="0" rev="0"/>
            </a:camera>
            <a:lightRig rig="soft" dir="b">
              <a:rot lat="0" lon="0" rev="0"/>
            </a:lightRig>
          </a:scene3d>
          <a:sp3d prstMaterial="dkEdge">
            <a:bevelT w="63500" h="63500" prst="cross"/>
            <a:contourClr>
              <a:schemeClr val="phClr"/>
            </a:contourClr>
          </a:sp3d>
        </a:effectStyle>
      </a:effectStyleLst>
      <a:bgFillStyleLst>
        <a:solidFill>
          <a:schemeClr val="phClr"/>
        </a:solidFill>
        <a:blipFill>
          <a:blip xmlns:r="http://schemas.openxmlformats.org/officeDocument/2006/relationships" r:embed="rId1">
            <a:duotone>
              <a:schemeClr val="phClr">
                <a:shade val="70000"/>
                <a:satMod val="115000"/>
              </a:schemeClr>
              <a:schemeClr val="phClr">
                <a:tint val="85000"/>
              </a:schemeClr>
            </a:duotone>
          </a:blip>
          <a:tile tx="0" ty="0" sx="85000" sy="85000" flip="none" algn="tl"/>
        </a:blipFill>
        <a:blipFill>
          <a:blip xmlns:r="http://schemas.openxmlformats.org/officeDocument/2006/relationships" r:embed="rId2">
            <a:duotone>
              <a:schemeClr val="phClr">
                <a:shade val="65000"/>
                <a:satMod val="115000"/>
              </a:schemeClr>
              <a:schemeClr val="phClr">
                <a:tint val="85000"/>
              </a:schemeClr>
            </a:duotone>
          </a:blip>
          <a:tile tx="0" ty="0" sx="65000" sy="65000" flip="none" algn="tl"/>
        </a:blip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852</TotalTime>
  <Words>2217</Words>
  <Application>Microsoft Office PowerPoint</Application>
  <PresentationFormat>Widescreen</PresentationFormat>
  <Paragraphs>314</Paragraphs>
  <Slides>50</Slides>
  <Notes>15</Notes>
  <HiddenSlides>1</HiddenSlides>
  <MMClips>4</MMClips>
  <ScaleCrop>false</ScaleCrop>
  <HeadingPairs>
    <vt:vector size="6" baseType="variant">
      <vt:variant>
        <vt:lpstr>Fonts Used</vt:lpstr>
      </vt:variant>
      <vt:variant>
        <vt:i4>18</vt:i4>
      </vt:variant>
      <vt:variant>
        <vt:lpstr>Theme</vt:lpstr>
      </vt:variant>
      <vt:variant>
        <vt:i4>4</vt:i4>
      </vt:variant>
      <vt:variant>
        <vt:lpstr>Slide Titles</vt:lpstr>
      </vt:variant>
      <vt:variant>
        <vt:i4>50</vt:i4>
      </vt:variant>
    </vt:vector>
  </HeadingPairs>
  <TitlesOfParts>
    <vt:vector size="72" baseType="lpstr">
      <vt:lpstr>Arial</vt:lpstr>
      <vt:lpstr>Avenir Next LT Pro</vt:lpstr>
      <vt:lpstr>AvenirNext LT Pro Medium</vt:lpstr>
      <vt:lpstr>Berlin Sans FB</vt:lpstr>
      <vt:lpstr>Berlin Sans FB Demi</vt:lpstr>
      <vt:lpstr>Bernard MT Condensed</vt:lpstr>
      <vt:lpstr>Book Antiqua</vt:lpstr>
      <vt:lpstr>Bradley Hand ITC</vt:lpstr>
      <vt:lpstr>Brush Script MT</vt:lpstr>
      <vt:lpstr>Calibri</vt:lpstr>
      <vt:lpstr>Cambria</vt:lpstr>
      <vt:lpstr>Copperplate Gothic Bold</vt:lpstr>
      <vt:lpstr>Georgia</vt:lpstr>
      <vt:lpstr>Sagona Book</vt:lpstr>
      <vt:lpstr>Tahoma</vt:lpstr>
      <vt:lpstr>Trebuchet MS</vt:lpstr>
      <vt:lpstr>Wingdings</vt:lpstr>
      <vt:lpstr>Wingdings 2</vt:lpstr>
      <vt:lpstr>ExploreVTI</vt:lpstr>
      <vt:lpstr>Opulent</vt:lpstr>
      <vt:lpstr>Civic</vt:lpstr>
      <vt:lpstr>Office Theme</vt:lpstr>
      <vt:lpstr>PENGGUNAAN, PENGAMANAN, PEMELIHARAAN, PENILAIAN   BMN</vt:lpstr>
      <vt:lpstr>PENGGUNAAN</vt:lpstr>
      <vt:lpstr>PowerPoint Presentation</vt:lpstr>
      <vt:lpstr>Pertimbangan / Alasan</vt:lpstr>
      <vt:lpstr>Subyek &amp; Obyek PSP</vt:lpstr>
      <vt:lpstr>PowerPoint Presentation</vt:lpstr>
      <vt:lpstr>Objek Penetapan Status BMN</vt:lpstr>
      <vt:lpstr>Persyaratan</vt:lpstr>
      <vt:lpstr>Pengajuan</vt:lpstr>
      <vt:lpstr>Penetapan Status Penggunaan Tanpa Didahului Usulan</vt:lpstr>
      <vt:lpstr>PowerPoint Presentation</vt:lpstr>
      <vt:lpstr>Penetapan Status Penggunaan oleh Pengguna Barang</vt:lpstr>
      <vt:lpstr>Proses Penetapan Status Penggunaan oleh Pengguna Barang</vt:lpstr>
      <vt:lpstr>PowerPoint Presentation</vt:lpstr>
      <vt:lpstr>PowerPoint Presentation</vt:lpstr>
      <vt:lpstr>Data/Dokumen Pendukung usulan:</vt:lpstr>
      <vt:lpstr>PENGAMANAN</vt:lpstr>
      <vt:lpstr>PowerPoint Presentation</vt:lpstr>
      <vt:lpstr>Pasal 43 Ayat 1 PP No.27 Tahun 2014</vt:lpstr>
      <vt:lpstr>PowerPoint Presentation</vt:lpstr>
      <vt:lpstr>PowerPoint Presentation</vt:lpstr>
      <vt:lpstr>PENGAMANAN  ADMINISTRASI ASET TANAH</vt:lpstr>
      <vt:lpstr>PENGAMANAN FISIK  ASET TANAH</vt:lpstr>
      <vt:lpstr>PowerPoint Presentation</vt:lpstr>
      <vt:lpstr>Foto Pengamanan Fisik</vt:lpstr>
      <vt:lpstr>PEMELIHARAAN</vt:lpstr>
      <vt:lpstr>Pemeliharaan BMN</vt:lpstr>
      <vt:lpstr>Pemeliharaan Gedung dan Bangunan</vt:lpstr>
      <vt:lpstr>PowerPoint Presentation</vt:lpstr>
      <vt:lpstr>Pemeliharaan Peralatan dan Mesin</vt:lpstr>
      <vt:lpstr>PENILAIAN</vt:lpstr>
      <vt:lpstr>PowerPoint Presentation</vt:lpstr>
      <vt:lpstr>Untuk Laporan Keuangan</vt:lpstr>
      <vt:lpstr>Penilaian Non Lapkeu</vt:lpstr>
      <vt:lpstr>Tim Penilai</vt:lpstr>
      <vt:lpstr>Penilai Indipenden</vt:lpstr>
      <vt:lpstr>Penilaian Non Lapkeu</vt:lpstr>
      <vt:lpstr>Penilaian Non Lapkeu</vt:lpstr>
      <vt:lpstr>Penilaian Non Lapkeu</vt:lpstr>
      <vt:lpstr>Penilaian Non Lapkeu</vt:lpstr>
      <vt:lpstr>Penilai Independen</vt:lpstr>
      <vt:lpstr>Tim Penilai</vt:lpstr>
      <vt:lpstr>Penilaian Non Lapkeu</vt:lpstr>
      <vt:lpstr>Penilaian  Non Lapkeu</vt:lpstr>
      <vt:lpstr>Penilaian Non Lapkeu</vt:lpstr>
      <vt:lpstr>APLIKASI PENILAIAN BMN Nilai Barang = NRC x ( 1-p ) ( 1- Kf ) ( 1 – Ke) </vt:lpstr>
      <vt:lpstr>APLIKASI PENILAIAN BMN Nilai Barang = NRC x ( 1-p ) ( 1- Kf ) ( 1 – Ke) </vt:lpstr>
      <vt:lpstr>DISKUSI BUKU KERJA</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PENGGUNAAN, PENGAMANAN, PEMELIHARAAN, PENILAIAN   BMN</dc:title>
  <dc:creator>Priyono Dwi Nugroho</dc:creator>
  <cp:lastModifiedBy>Mustofa Kamal, SE, MSAK, CFrA, CCMs, CRP</cp:lastModifiedBy>
  <cp:revision>21</cp:revision>
  <dcterms:created xsi:type="dcterms:W3CDTF">2021-03-22T14:18:55Z</dcterms:created>
  <dcterms:modified xsi:type="dcterms:W3CDTF">2021-07-13T08:59:25Z</dcterms:modified>
</cp:coreProperties>
</file>